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4" r:id="rId9"/>
    <p:sldId id="263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6814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303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292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802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1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750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6066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343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078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242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3784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6C5E3-BFE9-4A32-9063-C7B82A0E8F73}" type="datetimeFigureOut">
              <a:rPr lang="ru-RU" smtClean="0"/>
              <a:t>27.03.2016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45761-CB18-4110-A113-2C2A800067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320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764704"/>
            <a:ext cx="6840760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Опытно-</a:t>
            </a:r>
            <a:r>
              <a:rPr lang="ru-RU" sz="3200" b="1" dirty="0" err="1" smtClean="0">
                <a:solidFill>
                  <a:srgbClr val="800080"/>
                </a:solidFill>
                <a:latin typeface="Comic Sans MS" panose="030F0702030302020204" pitchFamily="66" charset="0"/>
              </a:rPr>
              <a:t>экпериментальная</a:t>
            </a:r>
            <a:r>
              <a:rPr lang="ru-RU" sz="32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деятельность детей во второй младшей группе</a:t>
            </a:r>
          </a:p>
          <a:p>
            <a:pPr algn="ctr"/>
            <a:r>
              <a:rPr lang="ru-RU" sz="32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«Кораблик»</a:t>
            </a:r>
          </a:p>
          <a:p>
            <a:pPr algn="ctr"/>
            <a:r>
              <a:rPr lang="ru-RU" sz="54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«Раз –горох,  два- горох…»</a:t>
            </a:r>
          </a:p>
          <a:p>
            <a:pPr algn="ctr"/>
            <a:endParaRPr lang="ru-RU" sz="5400" b="1" dirty="0" smtClean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4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Воспитатель: Дорошенко И.В.</a:t>
            </a:r>
            <a:endParaRPr lang="ru-RU" sz="24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5680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268760"/>
            <a:ext cx="80648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Спасибо </a:t>
            </a:r>
          </a:p>
          <a:p>
            <a:pPr algn="ctr"/>
            <a:r>
              <a:rPr lang="ru-RU" sz="8800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за </a:t>
            </a:r>
          </a:p>
          <a:p>
            <a:pPr algn="ctr"/>
            <a:r>
              <a:rPr lang="ru-RU" sz="8800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внимание!</a:t>
            </a:r>
            <a:endParaRPr lang="ru-RU" sz="8800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692696"/>
            <a:ext cx="6552728" cy="4442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endParaRPr lang="ru-RU" sz="3200" b="1" dirty="0" smtClean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algn="ctr">
              <a:lnSpc>
                <a:spcPct val="150000"/>
              </a:lnSpc>
            </a:pPr>
            <a:r>
              <a:rPr lang="ru-RU" sz="32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Цель: формировать основы исследовательской деятельности у младших дошкольников в процессе посадки гороха. </a:t>
            </a:r>
            <a:endParaRPr lang="ru-RU" sz="32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78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1520" y="116632"/>
            <a:ext cx="8280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dirty="0" smtClean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algn="ctr"/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Задачи:</a:t>
            </a:r>
          </a:p>
          <a:p>
            <a:pPr algn="ctr"/>
            <a:r>
              <a:rPr lang="ru-RU" sz="2800" b="1" dirty="0">
                <a:solidFill>
                  <a:srgbClr val="800080"/>
                </a:solidFill>
                <a:latin typeface="Comic Sans MS" panose="030F0702030302020204" pitchFamily="66" charset="0"/>
              </a:rPr>
              <a:t>-</a:t>
            </a:r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Уточнить представления детей о горохе как овоще.   Познакомить детей с внешними особенностями горошины(круглая,  неровная).</a:t>
            </a:r>
          </a:p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-Закрепить знания о потребностях растений в земле, воде и свете.</a:t>
            </a:r>
          </a:p>
          <a:p>
            <a:pPr algn="ctr"/>
            <a:r>
              <a:rPr lang="ru-RU" sz="2800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-Вызвать интерес к посадке растений; желание употреблять горох в пищу, заботиться о своем здоровье; развивать трудовые навыки.</a:t>
            </a:r>
            <a:endParaRPr lang="ru-RU" sz="28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Егор\Desktop\Новая папка (2)\IMG_20160322_0951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5304"/>
            <a:ext cx="471145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50" y="-2189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Егор\Desktop\Новая папка (2)\IMG_20160322_09580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29300"/>
            <a:ext cx="4515966" cy="602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270892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Рассмотрим горошинки…</a:t>
            </a:r>
            <a:endParaRPr lang="ru-RU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Егор\Desktop\Новая папка (2)\IMG_20160322_1000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3579862" cy="4773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Егор\Desktop\Новая папка (2)\IMG_20160323_1004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60848"/>
            <a:ext cx="3489852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418547"/>
            <a:ext cx="33123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b="1" dirty="0" smtClean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endParaRPr lang="ru-RU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  <a:p>
            <a:r>
              <a:rPr lang="ru-RU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 Разбудим горошинки…</a:t>
            </a:r>
            <a:endParaRPr lang="ru-RU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5805263"/>
            <a:ext cx="4177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Comic Sans MS" panose="030F0702030302020204" pitchFamily="66" charset="0"/>
              </a:rPr>
              <a:t>Через день…. Они стали ровные и гладкие..</a:t>
            </a:r>
            <a:endParaRPr lang="ru-RU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Егор\Desktop\Новая папка (2)\IMG_20160323_1006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50" y="0"/>
            <a:ext cx="51435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Егор\Desktop\Новая папка (2)\IMG_20160323_1007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908684" cy="521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Егор\Desktop\Новая папка (2)\IMG_20160323_10073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412776"/>
            <a:ext cx="3939902" cy="5253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5877272"/>
            <a:ext cx="29523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80008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Посадим горошинки в землю…</a:t>
            </a:r>
            <a:endParaRPr lang="ru-RU" b="1" dirty="0">
              <a:solidFill>
                <a:srgbClr val="80008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ветка, фон, весна, красота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Егор\Desktop\Новая папка (2)\IMG_20160323_100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7305"/>
            <a:ext cx="4443958" cy="5925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96136" y="2564904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80008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А теперь польем..</a:t>
            </a:r>
            <a:endParaRPr lang="ru-RU" b="1" dirty="0">
              <a:solidFill>
                <a:srgbClr val="80008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391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121</Words>
  <Application>Microsoft Office PowerPoint</Application>
  <PresentationFormat>Экран (4:3)</PresentationFormat>
  <Paragraphs>23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Егор</dc:creator>
  <cp:lastModifiedBy>Егор</cp:lastModifiedBy>
  <cp:revision>5</cp:revision>
  <dcterms:created xsi:type="dcterms:W3CDTF">2016-03-27T19:00:40Z</dcterms:created>
  <dcterms:modified xsi:type="dcterms:W3CDTF">2016-03-27T20:15:18Z</dcterms:modified>
</cp:coreProperties>
</file>