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педагог-психолог</a:t>
            </a:r>
          </a:p>
          <a:p>
            <a:pPr algn="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Рагозина Е.А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1340768"/>
            <a:ext cx="7175351" cy="358468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«Телевизор и компьютер в жизни дошкольника»</a:t>
            </a:r>
            <a:endParaRPr lang="ru-RU" sz="40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1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– ЭТО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Интерактивное средство;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Универсальная игрушка, меняющая назначение при смене программы;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педагогическое средство развития ребенка;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Мновариативный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дидактический материал.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КОМПЬЮТЕРНЫХ ИГР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«Убей их всех»;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– приключения;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стратегические;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игры;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игры;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Содержимое 6" descr="inter - копия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1027110"/>
            <a:ext cx="3346450" cy="288449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8794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КОМПЬЮТЕРНЫЕ ИГРЫ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 логику, мышление, внимание, память;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Способствуют развитию сообразительности, воображения;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 помощь в изучении иностранных языков;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Минусы: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приводят к психическим расстройствам;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Ухудшается зрение;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игровая зависимость;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Ухудшается физическая подготовка, наблюдается отставание в умственном развитии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0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 ТЕЛЕВИЗОРА.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0_73408_d8505b32_XL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3491880" y="692696"/>
            <a:ext cx="2503982" cy="18722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pic>
        <p:nvPicPr>
          <p:cNvPr id="6" name="Рисунок 5" descr="3d3cc50529789f00656a595ab9d164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12847">
            <a:off x="6318278" y="5019738"/>
            <a:ext cx="2287200" cy="187025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7" name="Рисунок 6" descr="8c1e19b816470e4d3fc55b94396a8ef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93184">
            <a:off x="175208" y="308013"/>
            <a:ext cx="2520280" cy="185665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8" name="Рисунок 7" descr="1346571058_55569413_20090124xxlpeter_macdiarmid_getty_images_5208655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88185">
            <a:off x="265057" y="4651353"/>
            <a:ext cx="2393684" cy="15969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9" name="Рисунок 8" descr="elitefon.ru-1050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629769">
            <a:off x="6559425" y="467449"/>
            <a:ext cx="2438400" cy="18288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7920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 ТЕЛЕВИДЕНИЯ и КОМПЬЮТЕРА: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Переутомление;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худшение слуха, зрения, способности быть внимательным;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Нервное перевозбуждение;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агрессии;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Неврозы;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4" descr="sifk5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/>
          <a:stretch>
            <a:fillRect/>
          </a:stretch>
        </p:blipFill>
        <p:spPr>
          <a:xfrm>
            <a:off x="5004048" y="764704"/>
            <a:ext cx="3822700" cy="31995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984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ДЕЛАТЬ?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1636390_original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516732" y="389998"/>
            <a:ext cx="3672408" cy="275829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5" name="Рисунок 4" descr="schastlivaya_sem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429000"/>
            <a:ext cx="4202832" cy="315212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6" name="Рисунок 5" descr="medium_2010032212554252465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6056" y="332656"/>
            <a:ext cx="3871697" cy="2903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9717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96752"/>
            <a:ext cx="7175351" cy="372870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88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192</TotalTime>
  <Words>159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 «Телевизор и компьютер в жизни дошкольника»</vt:lpstr>
      <vt:lpstr>КОМПЬЮТЕР – ЭТО….</vt:lpstr>
      <vt:lpstr>ВИДЫ КОМПЬЮТЕРНЫХ ИГР.</vt:lpstr>
      <vt:lpstr>КОМПЬЮТЕРНЫЕ ИГРЫ:</vt:lpstr>
      <vt:lpstr>ВОЗМОЖНОСТИ  ТЕЛЕВИЗОРА.</vt:lpstr>
      <vt:lpstr>ОПАСНОСТИ ТЕЛЕВИДЕНИЯ и КОМПЬЮТЕРА:</vt:lpstr>
      <vt:lpstr>ЧТО ДЕЛАТЬ?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«Телевизор и компьютер в жизни дошкольника»</dc:title>
  <dc:creator>улыбка</dc:creator>
  <cp:lastModifiedBy>ПК</cp:lastModifiedBy>
  <cp:revision>12</cp:revision>
  <dcterms:created xsi:type="dcterms:W3CDTF">2015-02-19T09:35:13Z</dcterms:created>
  <dcterms:modified xsi:type="dcterms:W3CDTF">2016-03-29T18:28:39Z</dcterms:modified>
</cp:coreProperties>
</file>