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58" r:id="rId4"/>
    <p:sldId id="259" r:id="rId5"/>
    <p:sldId id="266" r:id="rId6"/>
    <p:sldId id="260" r:id="rId7"/>
    <p:sldId id="268" r:id="rId8"/>
    <p:sldId id="261" r:id="rId9"/>
    <p:sldId id="269" r:id="rId10"/>
    <p:sldId id="267" r:id="rId11"/>
    <p:sldId id="273" r:id="rId12"/>
    <p:sldId id="272" r:id="rId13"/>
    <p:sldId id="262" r:id="rId14"/>
    <p:sldId id="274" r:id="rId15"/>
    <p:sldId id="263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F9EE-26D7-4CCA-B70F-A50AAA494FEE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B91B-18F6-48A7-8462-7AEEA520C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B062-AE73-4C7B-9E55-B46AD79299D5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C8C8-E7AC-4BCF-A605-9DCFF0D60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B4D1-35B4-4076-B5A8-83A6D96B6627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DD21-34DD-4498-971C-C244DF6AF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751A3-C59E-4857-AEE2-3C7C691DE43C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F675-5675-455B-85D2-D9B66AB80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7456-1908-4C3E-84B3-C49383F32AF9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68F7-6E22-4796-92D9-F3D6BDE0A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A2911-2DF0-499F-88B8-30AE4842C55A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038C-0C15-498C-AA4B-F3327D824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E371-DFD4-40FA-972F-80B12C3AF307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BA9B-ADE1-4B9D-A9A9-9EE2590CF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57B6-BD9A-4DDA-8584-9FEC9884EDA1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C91B-17A7-4368-9EE7-52C8AEABF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1DBD-99BB-4774-BAA3-F73C000C99A3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08FE9-0FEF-41F4-9C8E-10DCF822B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B654-5E22-4598-94DD-32612A014F81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6A9A1-F2C2-4E01-92E6-F5D0330E6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CD72-B52B-4822-8BA4-6551D7957899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7646-763D-40D1-9BE5-95B848F9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0B859-4985-4121-8510-BD29503E5DAC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1542D-B76D-4998-A814-EA3D445D2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1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Сенсорное развитие детей. Метод М. </a:t>
            </a:r>
            <a:r>
              <a:rPr lang="ru-RU" dirty="0" err="1" smtClean="0"/>
              <a:t>Монтессори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ru-RU" sz="2400" smtClean="0"/>
              <a:t>Педагог-психолог первой квалификационной категории  МАДОУ № 6 Спусканюк Ю.В.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Содержимое 5" descr="IMG_21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24138"/>
            <a:ext cx="4038600" cy="3028950"/>
          </a:xfrm>
        </p:spPr>
      </p:pic>
      <p:pic>
        <p:nvPicPr>
          <p:cNvPr id="12292" name="Содержимое 7" descr="IMG_21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624138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5" name="Содержимое 4" descr="IMG_21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4388" y="1920875"/>
            <a:ext cx="3324225" cy="4433888"/>
          </a:xfrm>
        </p:spPr>
      </p:pic>
      <p:pic>
        <p:nvPicPr>
          <p:cNvPr id="13316" name="Содержимое 13" descr="IMG_21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420938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Содержимое 4" descr="IMG_21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92150"/>
            <a:ext cx="3384550" cy="2538413"/>
          </a:xfrm>
        </p:spPr>
      </p:pic>
      <p:pic>
        <p:nvPicPr>
          <p:cNvPr id="14340" name="Содержимое 5" descr="IMG_21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3644900"/>
            <a:ext cx="3455988" cy="2592388"/>
          </a:xfrm>
        </p:spPr>
      </p:pic>
      <p:pic>
        <p:nvPicPr>
          <p:cNvPr id="14341" name="Рисунок 6" descr="IMG_216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765175"/>
            <a:ext cx="39131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IMG_216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2131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Слуховое восприятие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mtClean="0"/>
              <a:t>Шумящие цилиндры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/>
              <a:t>колокольчики</a:t>
            </a:r>
          </a:p>
        </p:txBody>
      </p:sp>
      <p:pic>
        <p:nvPicPr>
          <p:cNvPr id="15364" name="Содержимое 4" descr="1319277718tjcb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0138" y="2290763"/>
            <a:ext cx="3514725" cy="369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7" name="Содержимое 4" descr="IMG_21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25538"/>
            <a:ext cx="4038600" cy="3028950"/>
          </a:xfrm>
        </p:spPr>
      </p:pic>
      <p:pic>
        <p:nvPicPr>
          <p:cNvPr id="16388" name="Содержимое 5" descr="IMG_21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852738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Тактильное восприятие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mtClean="0"/>
              <a:t>Дощечки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/>
              <a:t>Лоскутки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/>
              <a:t>Шершавые таблички</a:t>
            </a:r>
          </a:p>
        </p:txBody>
      </p:sp>
      <p:pic>
        <p:nvPicPr>
          <p:cNvPr id="17412" name="Содержимое 4" descr="imgpreview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133600"/>
            <a:ext cx="2735262" cy="2173288"/>
          </a:xfrm>
        </p:spPr>
      </p:pic>
      <p:pic>
        <p:nvPicPr>
          <p:cNvPr id="17413" name="Рисунок 5" descr="imgpreview (3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716338"/>
            <a:ext cx="269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Содержимое 4" descr="IMG_21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549275"/>
            <a:ext cx="3024187" cy="2266950"/>
          </a:xfrm>
        </p:spPr>
      </p:pic>
      <p:pic>
        <p:nvPicPr>
          <p:cNvPr id="18436" name="Содержимое 5" descr="IMG_21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2708275"/>
            <a:ext cx="2754313" cy="3673475"/>
          </a:xfrm>
        </p:spPr>
      </p:pic>
      <p:pic>
        <p:nvPicPr>
          <p:cNvPr id="18437" name="Рисунок 7" descr="IMG_21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60350"/>
            <a:ext cx="2427287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9" descr="IMG_214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708275"/>
            <a:ext cx="31115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Текст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r"/>
            <a:r>
              <a:rPr lang="ru-RU" sz="4400" i="1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i="1" smtClean="0"/>
              <a:t>« Чем раньше мы начинаем воспитывать в детях стремление самих добиваться своих целей, тем скорее создадим сильных , а следовательно самостоятельных и свободных людей»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i="1" smtClean="0"/>
              <a:t>М. Монтессори</a:t>
            </a:r>
          </a:p>
        </p:txBody>
      </p:sp>
      <p:pic>
        <p:nvPicPr>
          <p:cNvPr id="7" name="Рисунок 6" descr="thumbphoto_maria2600x800x1x16777215_maria montessor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2648385" cy="3717032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 Смысл метода, разработанного Монтессори, заключается в том, чтобы стимулировать ребенка к самовоспитанию, самообучению, саморазвитию. Задача взрослого- помочь организовать ему свою деятельность, пойти собственным уникальным путем, реализовать свою природу! 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417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Психологические принципы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836613"/>
          <a:ext cx="8640638" cy="4530344"/>
        </p:xfrm>
        <a:graphic>
          <a:graphicData uri="http://schemas.openxmlformats.org/drawingml/2006/table">
            <a:tbl>
              <a:tblPr/>
              <a:tblGrid>
                <a:gridCol w="2736726"/>
                <a:gridCol w="2663825"/>
                <a:gridCol w="3240087"/>
              </a:tblGrid>
              <a:tr h="403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Основные принципы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Монтессори-системы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Как реализовать 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Чего достигаем, соблюдая 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4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ДЕЛАЙ ЗА РЕБЕНКА ТО,   ЧТО ОН МОЖЕТ СДЕЛАТЬ САМ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Помоги мне это сделать самому!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Всё, что ребенок может сделать самостоятельно – он делает сам!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Помощь взрослого должна быть минимальной.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уверенность в собственных силах;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самостоятельность,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решительность;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интенсивное овладение   и усвоение различных навыков;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адекватной самооценки;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удовлетворение потребности во взрослении.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44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760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ОЦЕНОК ВЗРОСЛОГО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давать постоянных оценок ребенка и его деятельности.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Проявлять свое отношение через собственные чувства.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Научить ребенка самого адекватно  оценивать собственную деятельность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независимость от чьей-либо оценки;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позитивного образа «Я»;уверенность в себе;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объективно оценить себя, свои поступки и работу;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работает с материалами  только потому, что ему по-настоящему это интересно, а не из-за страха наказания или желания получить позитивную оценку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0233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Основные принципы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Монтессори-системы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Как реализовать 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Чего достигаем, соблюдая 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СОРЕВНОВАТЕЛЬНОГО МОТИВА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сравнивать ребенка с другими.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Одной из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стимуляций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развитию выступает уровень и качество достигнутого относительно самого себя: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Я-вчера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Я-сегодня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а не «Я в сравнении с другим».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формирование позитивной самооценки, благоприятного образа «Я»;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самодостаточность;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уверенность в себе.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587500"/>
          </a:xfrm>
        </p:spPr>
        <p:txBody>
          <a:bodyPr/>
          <a:lstStyle/>
          <a:p>
            <a:pPr eaLnBrk="1" hangingPunct="1"/>
            <a:r>
              <a:rPr lang="ru-RU" sz="3200" smtClean="0"/>
              <a:t>Дидактические материалы Монтессори служат важнейшим средством сенсорного воспитания детей</a:t>
            </a:r>
          </a:p>
        </p:txBody>
      </p:sp>
      <p:pic>
        <p:nvPicPr>
          <p:cNvPr id="9219" name="Содержимое 4" descr="Цепочки_из_бусин_Монтессор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24138"/>
            <a:ext cx="4038600" cy="3028950"/>
          </a:xfrm>
        </p:spPr>
      </p:pic>
      <p:pic>
        <p:nvPicPr>
          <p:cNvPr id="9220" name="Содержимое 5" descr="metodika-marii-montessor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0" y="1989138"/>
            <a:ext cx="3365500" cy="35274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Зрительной восприятие: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/>
              <a:t>Блоки цилиндров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/>
              <a:t>Лестница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/>
              <a:t>Цветные таблички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/>
              <a:t>Башня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Содержимое 9" descr="2_02_13069588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836613"/>
            <a:ext cx="3455988" cy="2627312"/>
          </a:xfrm>
        </p:spPr>
      </p:pic>
      <p:pic>
        <p:nvPicPr>
          <p:cNvPr id="11268" name="Содержимое 10" descr="imgpreview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3357563"/>
            <a:ext cx="3173412" cy="2374900"/>
          </a:xfrm>
        </p:spPr>
      </p:pic>
      <p:pic>
        <p:nvPicPr>
          <p:cNvPr id="11269" name="Рисунок 13" descr="imgpreview (7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196975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4" descr="imgpreview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644900"/>
            <a:ext cx="25923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187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Times New Roman</vt:lpstr>
      <vt:lpstr>Symbol</vt:lpstr>
      <vt:lpstr>Wingdings</vt:lpstr>
      <vt:lpstr>Поток</vt:lpstr>
      <vt:lpstr>Сенсорное развитие детей. Метод М. Монтессори</vt:lpstr>
      <vt:lpstr>Слайд 2</vt:lpstr>
      <vt:lpstr>Слайд 3</vt:lpstr>
      <vt:lpstr>Психологические принципы</vt:lpstr>
      <vt:lpstr>Слайд 5</vt:lpstr>
      <vt:lpstr>Слайд 6</vt:lpstr>
      <vt:lpstr>Дидактические материалы Монтессори служат важнейшим средством сенсорного воспитания детей</vt:lpstr>
      <vt:lpstr>Зрительной восприятие:</vt:lpstr>
      <vt:lpstr>Слайд 9</vt:lpstr>
      <vt:lpstr>Слайд 10</vt:lpstr>
      <vt:lpstr>Слайд 11</vt:lpstr>
      <vt:lpstr>Слайд 12</vt:lpstr>
      <vt:lpstr>Слуховое восприятие</vt:lpstr>
      <vt:lpstr>Слайд 14</vt:lpstr>
      <vt:lpstr>Тактильное восприятие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развитие детей. Метод М. Монтессори</dc:title>
  <dc:creator>Lenovo</dc:creator>
  <cp:lastModifiedBy>029. Системный администратор (Шинкаренко Евгений)</cp:lastModifiedBy>
  <cp:revision>23</cp:revision>
  <dcterms:created xsi:type="dcterms:W3CDTF">2013-05-21T06:03:53Z</dcterms:created>
  <dcterms:modified xsi:type="dcterms:W3CDTF">2015-02-07T08:13:49Z</dcterms:modified>
</cp:coreProperties>
</file>