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36939-4822-4147-9196-7B4BBBB76F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26E96-D6FB-499F-B546-42790508B110}">
      <dgm:prSet phldrT="[Текст]" custT="1"/>
      <dgm:spPr/>
      <dgm:t>
        <a:bodyPr/>
        <a:lstStyle/>
        <a:p>
          <a:r>
            <a:rPr lang="ru-RU" sz="1800" dirty="0" smtClean="0"/>
            <a:t>ПРЕДСЕДАТЕЛЬ педагог-психолог Ю.В. Спусканюк</a:t>
          </a:r>
          <a:endParaRPr lang="ru-RU" sz="1800" dirty="0"/>
        </a:p>
      </dgm:t>
    </dgm:pt>
    <dgm:pt modelId="{884D04CE-7127-4BD3-B636-0C4319DC0EDC}" type="parTrans" cxnId="{D340D5E7-6239-4120-9D3C-5968BE36EF4A}">
      <dgm:prSet/>
      <dgm:spPr/>
      <dgm:t>
        <a:bodyPr/>
        <a:lstStyle/>
        <a:p>
          <a:endParaRPr lang="ru-RU"/>
        </a:p>
      </dgm:t>
    </dgm:pt>
    <dgm:pt modelId="{DA9BF6D7-C733-45F4-8283-03BE20D53962}" type="sibTrans" cxnId="{D340D5E7-6239-4120-9D3C-5968BE36EF4A}">
      <dgm:prSet/>
      <dgm:spPr/>
      <dgm:t>
        <a:bodyPr/>
        <a:lstStyle/>
        <a:p>
          <a:endParaRPr lang="ru-RU"/>
        </a:p>
      </dgm:t>
    </dgm:pt>
    <dgm:pt modelId="{D6D19F68-523F-48F5-8C8D-4B479AD6B5B3}">
      <dgm:prSet phldrT="[Текст]" custT="1"/>
      <dgm:spPr/>
      <dgm:t>
        <a:bodyPr/>
        <a:lstStyle/>
        <a:p>
          <a:r>
            <a:rPr lang="ru-RU" sz="1800" dirty="0" smtClean="0"/>
            <a:t>Члены:  старший воспитатель </a:t>
          </a:r>
          <a:r>
            <a:rPr lang="ru-RU" sz="1800" dirty="0" err="1" smtClean="0"/>
            <a:t>Сотуло</a:t>
          </a:r>
          <a:r>
            <a:rPr lang="ru-RU" sz="1800" dirty="0" smtClean="0"/>
            <a:t> Ж.В.,   педагог-психолог Рагозина Е.А.</a:t>
          </a:r>
          <a:endParaRPr lang="ru-RU" sz="1800" dirty="0"/>
        </a:p>
      </dgm:t>
    </dgm:pt>
    <dgm:pt modelId="{1DD5C95E-DBF4-40C1-8DBE-5E3E9B443F59}" type="parTrans" cxnId="{C9AC78D0-7663-4629-98E3-B63B37D4846B}">
      <dgm:prSet/>
      <dgm:spPr/>
      <dgm:t>
        <a:bodyPr/>
        <a:lstStyle/>
        <a:p>
          <a:endParaRPr lang="ru-RU"/>
        </a:p>
      </dgm:t>
    </dgm:pt>
    <dgm:pt modelId="{BE9E9B02-7AFC-482B-8FAC-7CAF1A367686}" type="sibTrans" cxnId="{C9AC78D0-7663-4629-98E3-B63B37D4846B}">
      <dgm:prSet/>
      <dgm:spPr/>
      <dgm:t>
        <a:bodyPr/>
        <a:lstStyle/>
        <a:p>
          <a:endParaRPr lang="ru-RU"/>
        </a:p>
      </dgm:t>
    </dgm:pt>
    <dgm:pt modelId="{F94B8A23-F6CB-429B-9A92-735928286A24}">
      <dgm:prSet phldrT="[Текст]" custT="1"/>
      <dgm:spPr/>
      <dgm:t>
        <a:bodyPr/>
        <a:lstStyle/>
        <a:p>
          <a:r>
            <a:rPr lang="ru-RU" sz="1800" dirty="0" smtClean="0"/>
            <a:t>Приглашенные: воспитатели, родители</a:t>
          </a:r>
          <a:endParaRPr lang="ru-RU" sz="1800" dirty="0"/>
        </a:p>
      </dgm:t>
    </dgm:pt>
    <dgm:pt modelId="{2D712299-EBA8-4A52-B68A-0E686C7B4C0F}" type="parTrans" cxnId="{FCF338FB-1B2F-45C2-96B0-C5F63261BC96}">
      <dgm:prSet/>
      <dgm:spPr/>
      <dgm:t>
        <a:bodyPr/>
        <a:lstStyle/>
        <a:p>
          <a:endParaRPr lang="ru-RU"/>
        </a:p>
      </dgm:t>
    </dgm:pt>
    <dgm:pt modelId="{E8B75B45-325D-49B5-B34D-427166A01704}" type="sibTrans" cxnId="{FCF338FB-1B2F-45C2-96B0-C5F63261BC96}">
      <dgm:prSet/>
      <dgm:spPr/>
      <dgm:t>
        <a:bodyPr/>
        <a:lstStyle/>
        <a:p>
          <a:endParaRPr lang="ru-RU"/>
        </a:p>
      </dgm:t>
    </dgm:pt>
    <dgm:pt modelId="{5AFED39F-5204-4FF5-9A45-F0BC2DA000A0}">
      <dgm:prSet phldrT="[Текст]" custT="1"/>
      <dgm:spPr/>
      <dgm:t>
        <a:bodyPr/>
        <a:lstStyle/>
        <a:p>
          <a:r>
            <a:rPr lang="ru-RU" sz="1800" dirty="0" smtClean="0"/>
            <a:t>СЕКРЕТАРЬ: учитель-логопед Е.С. </a:t>
          </a:r>
          <a:r>
            <a:rPr lang="ru-RU" sz="1800" dirty="0" err="1" smtClean="0"/>
            <a:t>Кесслер</a:t>
          </a:r>
          <a:r>
            <a:rPr lang="ru-RU" sz="1800" dirty="0" smtClean="0"/>
            <a:t>,   учитель-логопед Анисимова О.А.</a:t>
          </a:r>
          <a:endParaRPr lang="ru-RU" sz="1800" dirty="0"/>
        </a:p>
      </dgm:t>
    </dgm:pt>
    <dgm:pt modelId="{1EC61872-F20F-4214-B47F-80DF49BE86E5}" type="parTrans" cxnId="{C9416107-7550-443D-A22C-08696FB291F7}">
      <dgm:prSet/>
      <dgm:spPr/>
      <dgm:t>
        <a:bodyPr/>
        <a:lstStyle/>
        <a:p>
          <a:endParaRPr lang="ru-RU"/>
        </a:p>
      </dgm:t>
    </dgm:pt>
    <dgm:pt modelId="{CF980A9B-71B8-4C4D-9288-BBE69D274A3C}" type="sibTrans" cxnId="{C9416107-7550-443D-A22C-08696FB291F7}">
      <dgm:prSet/>
      <dgm:spPr/>
      <dgm:t>
        <a:bodyPr/>
        <a:lstStyle/>
        <a:p>
          <a:endParaRPr lang="ru-RU"/>
        </a:p>
      </dgm:t>
    </dgm:pt>
    <dgm:pt modelId="{8AA8642A-2C9B-438A-AEF9-66C0E17ECEA3}" type="pres">
      <dgm:prSet presAssocID="{D4636939-4822-4147-9196-7B4BBBB76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728E2F-F829-49BC-93D8-506517173C63}" type="pres">
      <dgm:prSet presAssocID="{E6A26E96-D6FB-499F-B546-42790508B110}" presName="parentLin" presStyleCnt="0"/>
      <dgm:spPr/>
    </dgm:pt>
    <dgm:pt modelId="{602035D1-25B9-4010-8BA3-E96B44589A20}" type="pres">
      <dgm:prSet presAssocID="{E6A26E96-D6FB-499F-B546-42790508B11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616D865-E5E1-43A4-B390-B65F8F042641}" type="pres">
      <dgm:prSet presAssocID="{E6A26E96-D6FB-499F-B546-42790508B110}" presName="parentText" presStyleLbl="node1" presStyleIdx="0" presStyleCnt="4" custScaleY="2760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11E09-DFFA-4984-9713-ECFD97AB87AA}" type="pres">
      <dgm:prSet presAssocID="{E6A26E96-D6FB-499F-B546-42790508B110}" presName="negativeSpace" presStyleCnt="0"/>
      <dgm:spPr/>
    </dgm:pt>
    <dgm:pt modelId="{30578A75-A409-4CF7-848E-873DC25137C2}" type="pres">
      <dgm:prSet presAssocID="{E6A26E96-D6FB-499F-B546-42790508B110}" presName="childText" presStyleLbl="conFgAcc1" presStyleIdx="0" presStyleCnt="4">
        <dgm:presLayoutVars>
          <dgm:bulletEnabled val="1"/>
        </dgm:presLayoutVars>
      </dgm:prSet>
      <dgm:spPr/>
    </dgm:pt>
    <dgm:pt modelId="{58132535-CB29-46C3-8EAC-D0A8B80DF884}" type="pres">
      <dgm:prSet presAssocID="{DA9BF6D7-C733-45F4-8283-03BE20D53962}" presName="spaceBetweenRectangles" presStyleCnt="0"/>
      <dgm:spPr/>
    </dgm:pt>
    <dgm:pt modelId="{C9321A08-C4E1-4D71-9FDF-1A0D5EB41AA1}" type="pres">
      <dgm:prSet presAssocID="{5AFED39F-5204-4FF5-9A45-F0BC2DA000A0}" presName="parentLin" presStyleCnt="0"/>
      <dgm:spPr/>
    </dgm:pt>
    <dgm:pt modelId="{11302834-701D-4DF4-B9A1-A07BF7620FD0}" type="pres">
      <dgm:prSet presAssocID="{5AFED39F-5204-4FF5-9A45-F0BC2DA000A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75427A1-E165-47EF-B486-8988FD422BB0}" type="pres">
      <dgm:prSet presAssocID="{5AFED39F-5204-4FF5-9A45-F0BC2DA000A0}" presName="parentText" presStyleLbl="node1" presStyleIdx="1" presStyleCnt="4" custScaleY="271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86BCA-D4F6-494A-A881-065AB76B34C1}" type="pres">
      <dgm:prSet presAssocID="{5AFED39F-5204-4FF5-9A45-F0BC2DA000A0}" presName="negativeSpace" presStyleCnt="0"/>
      <dgm:spPr/>
    </dgm:pt>
    <dgm:pt modelId="{BF50B9C5-240F-454D-A021-BA828CA45B22}" type="pres">
      <dgm:prSet presAssocID="{5AFED39F-5204-4FF5-9A45-F0BC2DA000A0}" presName="childText" presStyleLbl="conFgAcc1" presStyleIdx="1" presStyleCnt="4">
        <dgm:presLayoutVars>
          <dgm:bulletEnabled val="1"/>
        </dgm:presLayoutVars>
      </dgm:prSet>
      <dgm:spPr/>
    </dgm:pt>
    <dgm:pt modelId="{CA970A1C-5E06-4985-AE4E-254E724F2671}" type="pres">
      <dgm:prSet presAssocID="{CF980A9B-71B8-4C4D-9288-BBE69D274A3C}" presName="spaceBetweenRectangles" presStyleCnt="0"/>
      <dgm:spPr/>
    </dgm:pt>
    <dgm:pt modelId="{86276456-F114-43AC-AFFE-F13627E9724D}" type="pres">
      <dgm:prSet presAssocID="{D6D19F68-523F-48F5-8C8D-4B479AD6B5B3}" presName="parentLin" presStyleCnt="0"/>
      <dgm:spPr/>
    </dgm:pt>
    <dgm:pt modelId="{ACFE17CA-C128-4B69-A28E-652CDDC7F34C}" type="pres">
      <dgm:prSet presAssocID="{D6D19F68-523F-48F5-8C8D-4B479AD6B5B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7BA9923-8F5D-4DF9-A5B5-A3693CF2B9BA}" type="pres">
      <dgm:prSet presAssocID="{D6D19F68-523F-48F5-8C8D-4B479AD6B5B3}" presName="parentText" presStyleLbl="node1" presStyleIdx="2" presStyleCnt="4" custScaleY="222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B52EE-C560-42AE-B1D3-CD48EFEC439D}" type="pres">
      <dgm:prSet presAssocID="{D6D19F68-523F-48F5-8C8D-4B479AD6B5B3}" presName="negativeSpace" presStyleCnt="0"/>
      <dgm:spPr/>
    </dgm:pt>
    <dgm:pt modelId="{8406707A-DB6F-4770-BE0E-937428D205A3}" type="pres">
      <dgm:prSet presAssocID="{D6D19F68-523F-48F5-8C8D-4B479AD6B5B3}" presName="childText" presStyleLbl="conFgAcc1" presStyleIdx="2" presStyleCnt="4">
        <dgm:presLayoutVars>
          <dgm:bulletEnabled val="1"/>
        </dgm:presLayoutVars>
      </dgm:prSet>
      <dgm:spPr/>
    </dgm:pt>
    <dgm:pt modelId="{83834768-EB83-4647-943F-7A39B6D9729D}" type="pres">
      <dgm:prSet presAssocID="{BE9E9B02-7AFC-482B-8FAC-7CAF1A367686}" presName="spaceBetweenRectangles" presStyleCnt="0"/>
      <dgm:spPr/>
    </dgm:pt>
    <dgm:pt modelId="{0EF2642E-9C28-4BEC-B649-9F4559720599}" type="pres">
      <dgm:prSet presAssocID="{F94B8A23-F6CB-429B-9A92-735928286A24}" presName="parentLin" presStyleCnt="0"/>
      <dgm:spPr/>
    </dgm:pt>
    <dgm:pt modelId="{E075B4DD-35C1-46B0-B4B2-40E19FC6771F}" type="pres">
      <dgm:prSet presAssocID="{F94B8A23-F6CB-429B-9A92-735928286A2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B33CAA2-4475-47C9-A016-769922FF9BA7}" type="pres">
      <dgm:prSet presAssocID="{F94B8A23-F6CB-429B-9A92-735928286A24}" presName="parentText" presStyleLbl="node1" presStyleIdx="3" presStyleCnt="4" custScaleY="204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7144D-3FA7-43F0-A39F-F1AA0726EA8E}" type="pres">
      <dgm:prSet presAssocID="{F94B8A23-F6CB-429B-9A92-735928286A24}" presName="negativeSpace" presStyleCnt="0"/>
      <dgm:spPr/>
    </dgm:pt>
    <dgm:pt modelId="{6261F164-AAA1-4A62-BDD6-0C295143D1C1}" type="pres">
      <dgm:prSet presAssocID="{F94B8A23-F6CB-429B-9A92-735928286A2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A8F9A49-05C2-4465-8023-B70612C3C947}" type="presOf" srcId="{5AFED39F-5204-4FF5-9A45-F0BC2DA000A0}" destId="{F75427A1-E165-47EF-B486-8988FD422BB0}" srcOrd="1" destOrd="0" presId="urn:microsoft.com/office/officeart/2005/8/layout/list1"/>
    <dgm:cxn modelId="{5850F8CF-B92A-46F6-AC84-B975830B39A6}" type="presOf" srcId="{D4636939-4822-4147-9196-7B4BBBB76F8A}" destId="{8AA8642A-2C9B-438A-AEF9-66C0E17ECEA3}" srcOrd="0" destOrd="0" presId="urn:microsoft.com/office/officeart/2005/8/layout/list1"/>
    <dgm:cxn modelId="{45939E01-9407-4009-AD5B-5E2A14C9362C}" type="presOf" srcId="{E6A26E96-D6FB-499F-B546-42790508B110}" destId="{602035D1-25B9-4010-8BA3-E96B44589A20}" srcOrd="0" destOrd="0" presId="urn:microsoft.com/office/officeart/2005/8/layout/list1"/>
    <dgm:cxn modelId="{D340D5E7-6239-4120-9D3C-5968BE36EF4A}" srcId="{D4636939-4822-4147-9196-7B4BBBB76F8A}" destId="{E6A26E96-D6FB-499F-B546-42790508B110}" srcOrd="0" destOrd="0" parTransId="{884D04CE-7127-4BD3-B636-0C4319DC0EDC}" sibTransId="{DA9BF6D7-C733-45F4-8283-03BE20D53962}"/>
    <dgm:cxn modelId="{0D19E36C-7B28-4380-B716-698B245510EF}" type="presOf" srcId="{F94B8A23-F6CB-429B-9A92-735928286A24}" destId="{E075B4DD-35C1-46B0-B4B2-40E19FC6771F}" srcOrd="0" destOrd="0" presId="urn:microsoft.com/office/officeart/2005/8/layout/list1"/>
    <dgm:cxn modelId="{74BAF65C-8030-4735-AF24-B4C206078DF4}" type="presOf" srcId="{D6D19F68-523F-48F5-8C8D-4B479AD6B5B3}" destId="{ACFE17CA-C128-4B69-A28E-652CDDC7F34C}" srcOrd="0" destOrd="0" presId="urn:microsoft.com/office/officeart/2005/8/layout/list1"/>
    <dgm:cxn modelId="{D8AE0653-262B-423B-B41B-C3E8029FFEF7}" type="presOf" srcId="{5AFED39F-5204-4FF5-9A45-F0BC2DA000A0}" destId="{11302834-701D-4DF4-B9A1-A07BF7620FD0}" srcOrd="0" destOrd="0" presId="urn:microsoft.com/office/officeart/2005/8/layout/list1"/>
    <dgm:cxn modelId="{C4DA2790-83F2-47DF-B927-300951E6FC88}" type="presOf" srcId="{D6D19F68-523F-48F5-8C8D-4B479AD6B5B3}" destId="{D7BA9923-8F5D-4DF9-A5B5-A3693CF2B9BA}" srcOrd="1" destOrd="0" presId="urn:microsoft.com/office/officeart/2005/8/layout/list1"/>
    <dgm:cxn modelId="{C9AC78D0-7663-4629-98E3-B63B37D4846B}" srcId="{D4636939-4822-4147-9196-7B4BBBB76F8A}" destId="{D6D19F68-523F-48F5-8C8D-4B479AD6B5B3}" srcOrd="2" destOrd="0" parTransId="{1DD5C95E-DBF4-40C1-8DBE-5E3E9B443F59}" sibTransId="{BE9E9B02-7AFC-482B-8FAC-7CAF1A367686}"/>
    <dgm:cxn modelId="{5D5D32AC-3D1C-4851-B924-CB0FEA8B3203}" type="presOf" srcId="{F94B8A23-F6CB-429B-9A92-735928286A24}" destId="{CB33CAA2-4475-47C9-A016-769922FF9BA7}" srcOrd="1" destOrd="0" presId="urn:microsoft.com/office/officeart/2005/8/layout/list1"/>
    <dgm:cxn modelId="{FCF338FB-1B2F-45C2-96B0-C5F63261BC96}" srcId="{D4636939-4822-4147-9196-7B4BBBB76F8A}" destId="{F94B8A23-F6CB-429B-9A92-735928286A24}" srcOrd="3" destOrd="0" parTransId="{2D712299-EBA8-4A52-B68A-0E686C7B4C0F}" sibTransId="{E8B75B45-325D-49B5-B34D-427166A01704}"/>
    <dgm:cxn modelId="{C9416107-7550-443D-A22C-08696FB291F7}" srcId="{D4636939-4822-4147-9196-7B4BBBB76F8A}" destId="{5AFED39F-5204-4FF5-9A45-F0BC2DA000A0}" srcOrd="1" destOrd="0" parTransId="{1EC61872-F20F-4214-B47F-80DF49BE86E5}" sibTransId="{CF980A9B-71B8-4C4D-9288-BBE69D274A3C}"/>
    <dgm:cxn modelId="{FA4E348F-588B-412E-8A48-D49FE9B6EED6}" type="presOf" srcId="{E6A26E96-D6FB-499F-B546-42790508B110}" destId="{8616D865-E5E1-43A4-B390-B65F8F042641}" srcOrd="1" destOrd="0" presId="urn:microsoft.com/office/officeart/2005/8/layout/list1"/>
    <dgm:cxn modelId="{82B1C149-FD90-4144-A67D-5C8D2C51C76B}" type="presParOf" srcId="{8AA8642A-2C9B-438A-AEF9-66C0E17ECEA3}" destId="{45728E2F-F829-49BC-93D8-506517173C63}" srcOrd="0" destOrd="0" presId="urn:microsoft.com/office/officeart/2005/8/layout/list1"/>
    <dgm:cxn modelId="{2E024E54-F69D-4B3C-ABB6-4EB9A626C757}" type="presParOf" srcId="{45728E2F-F829-49BC-93D8-506517173C63}" destId="{602035D1-25B9-4010-8BA3-E96B44589A20}" srcOrd="0" destOrd="0" presId="urn:microsoft.com/office/officeart/2005/8/layout/list1"/>
    <dgm:cxn modelId="{F1424528-1DFA-4D3F-985A-007B44DA0085}" type="presParOf" srcId="{45728E2F-F829-49BC-93D8-506517173C63}" destId="{8616D865-E5E1-43A4-B390-B65F8F042641}" srcOrd="1" destOrd="0" presId="urn:microsoft.com/office/officeart/2005/8/layout/list1"/>
    <dgm:cxn modelId="{A38D996A-1AFE-45B0-8284-EDAE5FA5A30D}" type="presParOf" srcId="{8AA8642A-2C9B-438A-AEF9-66C0E17ECEA3}" destId="{7DA11E09-DFFA-4984-9713-ECFD97AB87AA}" srcOrd="1" destOrd="0" presId="urn:microsoft.com/office/officeart/2005/8/layout/list1"/>
    <dgm:cxn modelId="{A5E6C167-CEAD-4244-8F38-F88F8C019AB9}" type="presParOf" srcId="{8AA8642A-2C9B-438A-AEF9-66C0E17ECEA3}" destId="{30578A75-A409-4CF7-848E-873DC25137C2}" srcOrd="2" destOrd="0" presId="urn:microsoft.com/office/officeart/2005/8/layout/list1"/>
    <dgm:cxn modelId="{0D5DC13E-ABBF-488F-BF27-C4DEAF7430C0}" type="presParOf" srcId="{8AA8642A-2C9B-438A-AEF9-66C0E17ECEA3}" destId="{58132535-CB29-46C3-8EAC-D0A8B80DF884}" srcOrd="3" destOrd="0" presId="urn:microsoft.com/office/officeart/2005/8/layout/list1"/>
    <dgm:cxn modelId="{12578B03-856A-4597-A9AF-AB1301B8B168}" type="presParOf" srcId="{8AA8642A-2C9B-438A-AEF9-66C0E17ECEA3}" destId="{C9321A08-C4E1-4D71-9FDF-1A0D5EB41AA1}" srcOrd="4" destOrd="0" presId="urn:microsoft.com/office/officeart/2005/8/layout/list1"/>
    <dgm:cxn modelId="{2B329678-49FC-43D8-A54D-AAA07439BFD9}" type="presParOf" srcId="{C9321A08-C4E1-4D71-9FDF-1A0D5EB41AA1}" destId="{11302834-701D-4DF4-B9A1-A07BF7620FD0}" srcOrd="0" destOrd="0" presId="urn:microsoft.com/office/officeart/2005/8/layout/list1"/>
    <dgm:cxn modelId="{E1787011-689F-4081-A27F-4450433157AC}" type="presParOf" srcId="{C9321A08-C4E1-4D71-9FDF-1A0D5EB41AA1}" destId="{F75427A1-E165-47EF-B486-8988FD422BB0}" srcOrd="1" destOrd="0" presId="urn:microsoft.com/office/officeart/2005/8/layout/list1"/>
    <dgm:cxn modelId="{EA761F0A-0A21-42AF-965A-8804DA6148A7}" type="presParOf" srcId="{8AA8642A-2C9B-438A-AEF9-66C0E17ECEA3}" destId="{DAE86BCA-D4F6-494A-A881-065AB76B34C1}" srcOrd="5" destOrd="0" presId="urn:microsoft.com/office/officeart/2005/8/layout/list1"/>
    <dgm:cxn modelId="{50236B12-75C5-4E16-A54E-6AC3BB5CD482}" type="presParOf" srcId="{8AA8642A-2C9B-438A-AEF9-66C0E17ECEA3}" destId="{BF50B9C5-240F-454D-A021-BA828CA45B22}" srcOrd="6" destOrd="0" presId="urn:microsoft.com/office/officeart/2005/8/layout/list1"/>
    <dgm:cxn modelId="{E4E2355E-882D-41C6-BA60-C43702E0B47E}" type="presParOf" srcId="{8AA8642A-2C9B-438A-AEF9-66C0E17ECEA3}" destId="{CA970A1C-5E06-4985-AE4E-254E724F2671}" srcOrd="7" destOrd="0" presId="urn:microsoft.com/office/officeart/2005/8/layout/list1"/>
    <dgm:cxn modelId="{BEFCDF65-36A1-4AC7-90D0-CB1EE8C2D9BE}" type="presParOf" srcId="{8AA8642A-2C9B-438A-AEF9-66C0E17ECEA3}" destId="{86276456-F114-43AC-AFFE-F13627E9724D}" srcOrd="8" destOrd="0" presId="urn:microsoft.com/office/officeart/2005/8/layout/list1"/>
    <dgm:cxn modelId="{3B2BF1C6-6875-4418-9253-8B3D194E00A4}" type="presParOf" srcId="{86276456-F114-43AC-AFFE-F13627E9724D}" destId="{ACFE17CA-C128-4B69-A28E-652CDDC7F34C}" srcOrd="0" destOrd="0" presId="urn:microsoft.com/office/officeart/2005/8/layout/list1"/>
    <dgm:cxn modelId="{73C5F125-0B44-4415-8318-29511979E24A}" type="presParOf" srcId="{86276456-F114-43AC-AFFE-F13627E9724D}" destId="{D7BA9923-8F5D-4DF9-A5B5-A3693CF2B9BA}" srcOrd="1" destOrd="0" presId="urn:microsoft.com/office/officeart/2005/8/layout/list1"/>
    <dgm:cxn modelId="{E82787C6-E619-494F-8AF5-12F0780101F6}" type="presParOf" srcId="{8AA8642A-2C9B-438A-AEF9-66C0E17ECEA3}" destId="{0C2B52EE-C560-42AE-B1D3-CD48EFEC439D}" srcOrd="9" destOrd="0" presId="urn:microsoft.com/office/officeart/2005/8/layout/list1"/>
    <dgm:cxn modelId="{9CFF4FAB-DFD7-4E56-8E52-669E44AA451C}" type="presParOf" srcId="{8AA8642A-2C9B-438A-AEF9-66C0E17ECEA3}" destId="{8406707A-DB6F-4770-BE0E-937428D205A3}" srcOrd="10" destOrd="0" presId="urn:microsoft.com/office/officeart/2005/8/layout/list1"/>
    <dgm:cxn modelId="{3E991A05-0829-4605-B07C-C40749747AA7}" type="presParOf" srcId="{8AA8642A-2C9B-438A-AEF9-66C0E17ECEA3}" destId="{83834768-EB83-4647-943F-7A39B6D9729D}" srcOrd="11" destOrd="0" presId="urn:microsoft.com/office/officeart/2005/8/layout/list1"/>
    <dgm:cxn modelId="{8674A4E8-B14B-4EA5-9EBF-AA2B43F64D49}" type="presParOf" srcId="{8AA8642A-2C9B-438A-AEF9-66C0E17ECEA3}" destId="{0EF2642E-9C28-4BEC-B649-9F4559720599}" srcOrd="12" destOrd="0" presId="urn:microsoft.com/office/officeart/2005/8/layout/list1"/>
    <dgm:cxn modelId="{829DAACA-2B96-4C07-B1F9-3300B068DF78}" type="presParOf" srcId="{0EF2642E-9C28-4BEC-B649-9F4559720599}" destId="{E075B4DD-35C1-46B0-B4B2-40E19FC6771F}" srcOrd="0" destOrd="0" presId="urn:microsoft.com/office/officeart/2005/8/layout/list1"/>
    <dgm:cxn modelId="{2D1BEDD4-4EAA-4AC2-A058-6B53E2A24040}" type="presParOf" srcId="{0EF2642E-9C28-4BEC-B649-9F4559720599}" destId="{CB33CAA2-4475-47C9-A016-769922FF9BA7}" srcOrd="1" destOrd="0" presId="urn:microsoft.com/office/officeart/2005/8/layout/list1"/>
    <dgm:cxn modelId="{688266E8-6D75-4BF9-93BA-3220046964FF}" type="presParOf" srcId="{8AA8642A-2C9B-438A-AEF9-66C0E17ECEA3}" destId="{3EF7144D-3FA7-43F0-A39F-F1AA0726EA8E}" srcOrd="13" destOrd="0" presId="urn:microsoft.com/office/officeart/2005/8/layout/list1"/>
    <dgm:cxn modelId="{5F0133CB-AF56-40BD-8833-F259BEA49165}" type="presParOf" srcId="{8AA8642A-2C9B-438A-AEF9-66C0E17ECEA3}" destId="{6261F164-AAA1-4A62-BDD6-0C295143D1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8B8DA0-7EFD-4A40-8BB5-AA8C1C9DB1B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64A275-0B4C-47F3-9446-6E2929246232}">
      <dgm:prSet phldrT="[Текст]"/>
      <dgm:spPr/>
      <dgm:t>
        <a:bodyPr/>
        <a:lstStyle/>
        <a:p>
          <a:r>
            <a:rPr lang="ru-RU" dirty="0" smtClean="0"/>
            <a:t>Плановые</a:t>
          </a:r>
          <a:endParaRPr lang="ru-RU" dirty="0"/>
        </a:p>
      </dgm:t>
    </dgm:pt>
    <dgm:pt modelId="{15B29110-46C7-44B5-8EBF-8B065680D447}" type="parTrans" cxnId="{C24909BD-F28E-432F-94E2-6F41E18247F7}">
      <dgm:prSet/>
      <dgm:spPr/>
      <dgm:t>
        <a:bodyPr/>
        <a:lstStyle/>
        <a:p>
          <a:endParaRPr lang="ru-RU"/>
        </a:p>
      </dgm:t>
    </dgm:pt>
    <dgm:pt modelId="{D727E42B-961D-4709-BCDA-FBC697BF6DC2}" type="sibTrans" cxnId="{C24909BD-F28E-432F-94E2-6F41E18247F7}">
      <dgm:prSet/>
      <dgm:spPr/>
      <dgm:t>
        <a:bodyPr/>
        <a:lstStyle/>
        <a:p>
          <a:endParaRPr lang="ru-RU"/>
        </a:p>
      </dgm:t>
    </dgm:pt>
    <dgm:pt modelId="{96329702-BE48-4EEE-B8CA-6CDB5EFAE205}">
      <dgm:prSet phldrT="[Текст]"/>
      <dgm:spPr/>
      <dgm:t>
        <a:bodyPr/>
        <a:lstStyle/>
        <a:p>
          <a:r>
            <a:rPr lang="ru-RU" dirty="0" smtClean="0"/>
            <a:t>По графику</a:t>
          </a:r>
          <a:endParaRPr lang="ru-RU" dirty="0"/>
        </a:p>
      </dgm:t>
    </dgm:pt>
    <dgm:pt modelId="{15C9DE26-B8BC-4413-9863-72D9F597E984}" type="parTrans" cxnId="{8CB0D812-108F-49FA-83D1-B9166392B60D}">
      <dgm:prSet/>
      <dgm:spPr/>
      <dgm:t>
        <a:bodyPr/>
        <a:lstStyle/>
        <a:p>
          <a:endParaRPr lang="ru-RU"/>
        </a:p>
      </dgm:t>
    </dgm:pt>
    <dgm:pt modelId="{E163EFBF-7F4E-40A0-AE27-A14BF1F9F3CC}" type="sibTrans" cxnId="{8CB0D812-108F-49FA-83D1-B9166392B60D}">
      <dgm:prSet/>
      <dgm:spPr/>
      <dgm:t>
        <a:bodyPr/>
        <a:lstStyle/>
        <a:p>
          <a:endParaRPr lang="ru-RU"/>
        </a:p>
      </dgm:t>
    </dgm:pt>
    <dgm:pt modelId="{4CCDC32F-C2AC-4CA9-90B8-43113FA1AFDD}">
      <dgm:prSet phldrT="[Текст]"/>
      <dgm:spPr/>
      <dgm:t>
        <a:bodyPr/>
        <a:lstStyle/>
        <a:p>
          <a:r>
            <a:rPr lang="ru-RU" dirty="0" smtClean="0"/>
            <a:t>Задачи: определение путей психолого-педагогического сопровождения; контроль динамики развития детей.</a:t>
          </a:r>
          <a:endParaRPr lang="ru-RU" dirty="0"/>
        </a:p>
      </dgm:t>
    </dgm:pt>
    <dgm:pt modelId="{2DFD4C68-7765-4CA7-9AB9-21017FAF94E5}" type="parTrans" cxnId="{F41240E0-D22D-4EA6-8584-B2504AEE1039}">
      <dgm:prSet/>
      <dgm:spPr/>
      <dgm:t>
        <a:bodyPr/>
        <a:lstStyle/>
        <a:p>
          <a:endParaRPr lang="ru-RU"/>
        </a:p>
      </dgm:t>
    </dgm:pt>
    <dgm:pt modelId="{91051888-1C6D-4D19-BE89-462A6B9268FB}" type="sibTrans" cxnId="{F41240E0-D22D-4EA6-8584-B2504AEE1039}">
      <dgm:prSet/>
      <dgm:spPr/>
      <dgm:t>
        <a:bodyPr/>
        <a:lstStyle/>
        <a:p>
          <a:endParaRPr lang="ru-RU"/>
        </a:p>
      </dgm:t>
    </dgm:pt>
    <dgm:pt modelId="{C03DD741-F023-4968-879C-903B1CAB54D2}">
      <dgm:prSet phldrT="[Текст]"/>
      <dgm:spPr/>
      <dgm:t>
        <a:bodyPr/>
        <a:lstStyle/>
        <a:p>
          <a:r>
            <a:rPr lang="ru-RU" dirty="0" smtClean="0"/>
            <a:t>Внеплановые</a:t>
          </a:r>
          <a:endParaRPr lang="ru-RU" dirty="0"/>
        </a:p>
      </dgm:t>
    </dgm:pt>
    <dgm:pt modelId="{2974972E-FB10-4AAF-8AA4-497EFA10E9F2}" type="parTrans" cxnId="{70F41CD9-B6EE-4B34-8CFA-9D24007AFA82}">
      <dgm:prSet/>
      <dgm:spPr/>
      <dgm:t>
        <a:bodyPr/>
        <a:lstStyle/>
        <a:p>
          <a:endParaRPr lang="ru-RU"/>
        </a:p>
      </dgm:t>
    </dgm:pt>
    <dgm:pt modelId="{71F4814A-6FC0-46D5-AE7C-F7419C75CECD}" type="sibTrans" cxnId="{70F41CD9-B6EE-4B34-8CFA-9D24007AFA82}">
      <dgm:prSet/>
      <dgm:spPr/>
      <dgm:t>
        <a:bodyPr/>
        <a:lstStyle/>
        <a:p>
          <a:endParaRPr lang="ru-RU"/>
        </a:p>
      </dgm:t>
    </dgm:pt>
    <dgm:pt modelId="{FFB556E0-9751-4CA9-BE36-42620340CAEC}">
      <dgm:prSet phldrT="[Текст]"/>
      <dgm:spPr/>
      <dgm:t>
        <a:bodyPr/>
        <a:lstStyle/>
        <a:p>
          <a:r>
            <a:rPr lang="ru-RU" dirty="0" smtClean="0"/>
            <a:t>По запросам специалистов </a:t>
          </a:r>
          <a:r>
            <a:rPr lang="ru-RU" smtClean="0"/>
            <a:t>и родителей</a:t>
          </a:r>
          <a:endParaRPr lang="ru-RU" dirty="0"/>
        </a:p>
      </dgm:t>
    </dgm:pt>
    <dgm:pt modelId="{9956C7CA-515C-4DCE-914E-28AE5AA51B00}" type="parTrans" cxnId="{A58EC578-ED4E-4578-B235-FBD6DF6C820F}">
      <dgm:prSet/>
      <dgm:spPr/>
      <dgm:t>
        <a:bodyPr/>
        <a:lstStyle/>
        <a:p>
          <a:endParaRPr lang="ru-RU"/>
        </a:p>
      </dgm:t>
    </dgm:pt>
    <dgm:pt modelId="{B4496555-BC83-42DC-8C13-706673571CB1}" type="sibTrans" cxnId="{A58EC578-ED4E-4578-B235-FBD6DF6C820F}">
      <dgm:prSet/>
      <dgm:spPr/>
      <dgm:t>
        <a:bodyPr/>
        <a:lstStyle/>
        <a:p>
          <a:endParaRPr lang="ru-RU"/>
        </a:p>
      </dgm:t>
    </dgm:pt>
    <dgm:pt modelId="{957FBB65-BE51-4315-A99A-88B35655CF35}">
      <dgm:prSet phldrT="[Текст]"/>
      <dgm:spPr/>
      <dgm:t>
        <a:bodyPr/>
        <a:lstStyle/>
        <a:p>
          <a:r>
            <a:rPr lang="ru-RU" dirty="0" smtClean="0"/>
            <a:t>Задачи: принятие экстренных решений по коррекции программы; решение конфликтных ситуаций.</a:t>
          </a:r>
          <a:endParaRPr lang="ru-RU" dirty="0"/>
        </a:p>
      </dgm:t>
    </dgm:pt>
    <dgm:pt modelId="{2F321F31-2086-4017-B5FA-3E8FC6C7B06D}" type="parTrans" cxnId="{2CD14EB4-7CCE-417F-AD19-B34FE6DF2896}">
      <dgm:prSet/>
      <dgm:spPr/>
      <dgm:t>
        <a:bodyPr/>
        <a:lstStyle/>
        <a:p>
          <a:endParaRPr lang="ru-RU"/>
        </a:p>
      </dgm:t>
    </dgm:pt>
    <dgm:pt modelId="{8762053B-E3A5-471C-A54D-138DEB5672F3}" type="sibTrans" cxnId="{2CD14EB4-7CCE-417F-AD19-B34FE6DF2896}">
      <dgm:prSet/>
      <dgm:spPr/>
      <dgm:t>
        <a:bodyPr/>
        <a:lstStyle/>
        <a:p>
          <a:endParaRPr lang="ru-RU"/>
        </a:p>
      </dgm:t>
    </dgm:pt>
    <dgm:pt modelId="{D9FDBE22-B91B-46BB-BC95-E4A6EDF927CC}" type="pres">
      <dgm:prSet presAssocID="{308B8DA0-7EFD-4A40-8BB5-AA8C1C9DB1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C81105-0096-444C-AA58-E828B88388C0}" type="pres">
      <dgm:prSet presAssocID="{E964A275-0B4C-47F3-9446-6E2929246232}" presName="linNode" presStyleCnt="0"/>
      <dgm:spPr/>
    </dgm:pt>
    <dgm:pt modelId="{18226E17-A758-436E-9FB4-DB53A4BFF3A0}" type="pres">
      <dgm:prSet presAssocID="{E964A275-0B4C-47F3-9446-6E292924623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188AD-485C-4EB2-8D9F-3850294248C0}" type="pres">
      <dgm:prSet presAssocID="{E964A275-0B4C-47F3-9446-6E292924623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53E8E-1CFC-4CE8-93B2-CC3BC1477BAF}" type="pres">
      <dgm:prSet presAssocID="{D727E42B-961D-4709-BCDA-FBC697BF6DC2}" presName="spacing" presStyleCnt="0"/>
      <dgm:spPr/>
    </dgm:pt>
    <dgm:pt modelId="{103F7623-6A97-4663-8A38-BD81A1FA5708}" type="pres">
      <dgm:prSet presAssocID="{C03DD741-F023-4968-879C-903B1CAB54D2}" presName="linNode" presStyleCnt="0"/>
      <dgm:spPr/>
    </dgm:pt>
    <dgm:pt modelId="{41904D62-6284-4CB5-BACF-D4D6B1D1B9CF}" type="pres">
      <dgm:prSet presAssocID="{C03DD741-F023-4968-879C-903B1CAB54D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054DD-3827-4285-A534-EC27845C4829}" type="pres">
      <dgm:prSet presAssocID="{C03DD741-F023-4968-879C-903B1CAB54D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F41CD9-B6EE-4B34-8CFA-9D24007AFA82}" srcId="{308B8DA0-7EFD-4A40-8BB5-AA8C1C9DB1B6}" destId="{C03DD741-F023-4968-879C-903B1CAB54D2}" srcOrd="1" destOrd="0" parTransId="{2974972E-FB10-4AAF-8AA4-497EFA10E9F2}" sibTransId="{71F4814A-6FC0-46D5-AE7C-F7419C75CECD}"/>
    <dgm:cxn modelId="{E6C71D38-593F-4FB5-B313-14001FC6E013}" type="presOf" srcId="{957FBB65-BE51-4315-A99A-88B35655CF35}" destId="{9E0054DD-3827-4285-A534-EC27845C4829}" srcOrd="0" destOrd="1" presId="urn:microsoft.com/office/officeart/2005/8/layout/vList6"/>
    <dgm:cxn modelId="{1DCF1C94-72EB-448E-94C8-5FADA508EE8D}" type="presOf" srcId="{E964A275-0B4C-47F3-9446-6E2929246232}" destId="{18226E17-A758-436E-9FB4-DB53A4BFF3A0}" srcOrd="0" destOrd="0" presId="urn:microsoft.com/office/officeart/2005/8/layout/vList6"/>
    <dgm:cxn modelId="{8CB0D812-108F-49FA-83D1-B9166392B60D}" srcId="{E964A275-0B4C-47F3-9446-6E2929246232}" destId="{96329702-BE48-4EEE-B8CA-6CDB5EFAE205}" srcOrd="0" destOrd="0" parTransId="{15C9DE26-B8BC-4413-9863-72D9F597E984}" sibTransId="{E163EFBF-7F4E-40A0-AE27-A14BF1F9F3CC}"/>
    <dgm:cxn modelId="{A58EC578-ED4E-4578-B235-FBD6DF6C820F}" srcId="{C03DD741-F023-4968-879C-903B1CAB54D2}" destId="{FFB556E0-9751-4CA9-BE36-42620340CAEC}" srcOrd="0" destOrd="0" parTransId="{9956C7CA-515C-4DCE-914E-28AE5AA51B00}" sibTransId="{B4496555-BC83-42DC-8C13-706673571CB1}"/>
    <dgm:cxn modelId="{1708735E-ECBD-4AC6-80DD-F116E21678A5}" type="presOf" srcId="{308B8DA0-7EFD-4A40-8BB5-AA8C1C9DB1B6}" destId="{D9FDBE22-B91B-46BB-BC95-E4A6EDF927CC}" srcOrd="0" destOrd="0" presId="urn:microsoft.com/office/officeart/2005/8/layout/vList6"/>
    <dgm:cxn modelId="{2CD14EB4-7CCE-417F-AD19-B34FE6DF2896}" srcId="{C03DD741-F023-4968-879C-903B1CAB54D2}" destId="{957FBB65-BE51-4315-A99A-88B35655CF35}" srcOrd="1" destOrd="0" parTransId="{2F321F31-2086-4017-B5FA-3E8FC6C7B06D}" sibTransId="{8762053B-E3A5-471C-A54D-138DEB5672F3}"/>
    <dgm:cxn modelId="{F41240E0-D22D-4EA6-8584-B2504AEE1039}" srcId="{E964A275-0B4C-47F3-9446-6E2929246232}" destId="{4CCDC32F-C2AC-4CA9-90B8-43113FA1AFDD}" srcOrd="1" destOrd="0" parTransId="{2DFD4C68-7765-4CA7-9AB9-21017FAF94E5}" sibTransId="{91051888-1C6D-4D19-BE89-462A6B9268FB}"/>
    <dgm:cxn modelId="{C24909BD-F28E-432F-94E2-6F41E18247F7}" srcId="{308B8DA0-7EFD-4A40-8BB5-AA8C1C9DB1B6}" destId="{E964A275-0B4C-47F3-9446-6E2929246232}" srcOrd="0" destOrd="0" parTransId="{15B29110-46C7-44B5-8EBF-8B065680D447}" sibTransId="{D727E42B-961D-4709-BCDA-FBC697BF6DC2}"/>
    <dgm:cxn modelId="{BF07E332-B21F-4A26-A80A-BE3E439C4C1C}" type="presOf" srcId="{C03DD741-F023-4968-879C-903B1CAB54D2}" destId="{41904D62-6284-4CB5-BACF-D4D6B1D1B9CF}" srcOrd="0" destOrd="0" presId="urn:microsoft.com/office/officeart/2005/8/layout/vList6"/>
    <dgm:cxn modelId="{9FFCF6AB-70BD-40F0-B224-2F308BF3E8C1}" type="presOf" srcId="{96329702-BE48-4EEE-B8CA-6CDB5EFAE205}" destId="{F0C188AD-485C-4EB2-8D9F-3850294248C0}" srcOrd="0" destOrd="0" presId="urn:microsoft.com/office/officeart/2005/8/layout/vList6"/>
    <dgm:cxn modelId="{E28AFFD4-D847-4ED2-83BC-CE43D5C728CE}" type="presOf" srcId="{FFB556E0-9751-4CA9-BE36-42620340CAEC}" destId="{9E0054DD-3827-4285-A534-EC27845C4829}" srcOrd="0" destOrd="0" presId="urn:microsoft.com/office/officeart/2005/8/layout/vList6"/>
    <dgm:cxn modelId="{681167C7-D90B-41D8-BCCB-C7133F9FEF9F}" type="presOf" srcId="{4CCDC32F-C2AC-4CA9-90B8-43113FA1AFDD}" destId="{F0C188AD-485C-4EB2-8D9F-3850294248C0}" srcOrd="0" destOrd="1" presId="urn:microsoft.com/office/officeart/2005/8/layout/vList6"/>
    <dgm:cxn modelId="{A2F56316-D591-4A29-B18A-1F800E60018F}" type="presParOf" srcId="{D9FDBE22-B91B-46BB-BC95-E4A6EDF927CC}" destId="{72C81105-0096-444C-AA58-E828B88388C0}" srcOrd="0" destOrd="0" presId="urn:microsoft.com/office/officeart/2005/8/layout/vList6"/>
    <dgm:cxn modelId="{6EE770D4-B27A-48E4-950A-932A2942EE19}" type="presParOf" srcId="{72C81105-0096-444C-AA58-E828B88388C0}" destId="{18226E17-A758-436E-9FB4-DB53A4BFF3A0}" srcOrd="0" destOrd="0" presId="urn:microsoft.com/office/officeart/2005/8/layout/vList6"/>
    <dgm:cxn modelId="{415C2D56-D6AD-42D7-91B6-2B905DB53715}" type="presParOf" srcId="{72C81105-0096-444C-AA58-E828B88388C0}" destId="{F0C188AD-485C-4EB2-8D9F-3850294248C0}" srcOrd="1" destOrd="0" presId="urn:microsoft.com/office/officeart/2005/8/layout/vList6"/>
    <dgm:cxn modelId="{D31CC1F1-FCBA-453D-BA5C-3BD59EB99B8C}" type="presParOf" srcId="{D9FDBE22-B91B-46BB-BC95-E4A6EDF927CC}" destId="{E1E53E8E-1CFC-4CE8-93B2-CC3BC1477BAF}" srcOrd="1" destOrd="0" presId="urn:microsoft.com/office/officeart/2005/8/layout/vList6"/>
    <dgm:cxn modelId="{D16CAD7F-4519-4A8C-92E8-B0B523E6FB26}" type="presParOf" srcId="{D9FDBE22-B91B-46BB-BC95-E4A6EDF927CC}" destId="{103F7623-6A97-4663-8A38-BD81A1FA5708}" srcOrd="2" destOrd="0" presId="urn:microsoft.com/office/officeart/2005/8/layout/vList6"/>
    <dgm:cxn modelId="{D05D8F42-7F68-4EFC-937B-1FE2245DC585}" type="presParOf" srcId="{103F7623-6A97-4663-8A38-BD81A1FA5708}" destId="{41904D62-6284-4CB5-BACF-D4D6B1D1B9CF}" srcOrd="0" destOrd="0" presId="urn:microsoft.com/office/officeart/2005/8/layout/vList6"/>
    <dgm:cxn modelId="{DDE29FD2-1E3F-4F30-80C0-EE9BCE51EEEB}" type="presParOf" srcId="{103F7623-6A97-4663-8A38-BD81A1FA5708}" destId="{9E0054DD-3827-4285-A534-EC27845C48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78A75-A409-4CF7-848E-873DC25137C2}">
      <dsp:nvSpPr>
        <dsp:cNvPr id="0" name=""/>
        <dsp:cNvSpPr/>
      </dsp:nvSpPr>
      <dsp:spPr>
        <a:xfrm>
          <a:off x="0" y="92294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6D865-E5E1-43A4-B390-B65F8F042641}">
      <dsp:nvSpPr>
        <dsp:cNvPr id="0" name=""/>
        <dsp:cNvSpPr/>
      </dsp:nvSpPr>
      <dsp:spPr>
        <a:xfrm>
          <a:off x="411078" y="122096"/>
          <a:ext cx="5755094" cy="977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ПРЕДСЕДАТЕЛЬ педагог-психолог Ю.В. Спусканюк</a:t>
          </a:r>
          <a:endParaRPr lang="ru-RU" sz="1800" kern="1200" dirty="0"/>
        </a:p>
      </dsp:txBody>
      <dsp:txXfrm>
        <a:off x="411078" y="122096"/>
        <a:ext cx="5755094" cy="977964"/>
      </dsp:txXfrm>
    </dsp:sp>
    <dsp:sp modelId="{BF50B9C5-240F-454D-A021-BA828CA45B22}">
      <dsp:nvSpPr>
        <dsp:cNvPr id="0" name=""/>
        <dsp:cNvSpPr/>
      </dsp:nvSpPr>
      <dsp:spPr>
        <a:xfrm>
          <a:off x="0" y="2075158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427A1-E165-47EF-B486-8988FD422BB0}">
      <dsp:nvSpPr>
        <dsp:cNvPr id="0" name=""/>
        <dsp:cNvSpPr/>
      </dsp:nvSpPr>
      <dsp:spPr>
        <a:xfrm>
          <a:off x="411078" y="1290141"/>
          <a:ext cx="5755094" cy="962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СЕКРЕТАРЬ: учитель-логопед Е.С. </a:t>
          </a:r>
          <a:r>
            <a:rPr lang="ru-RU" sz="1800" kern="1200" dirty="0" err="1" smtClean="0"/>
            <a:t>Кесслер</a:t>
          </a:r>
          <a:r>
            <a:rPr lang="ru-RU" sz="1800" kern="1200" dirty="0" smtClean="0"/>
            <a:t>,   учитель-логопед Анисимова О.А.</a:t>
          </a:r>
          <a:endParaRPr lang="ru-RU" sz="1800" kern="1200" dirty="0"/>
        </a:p>
      </dsp:txBody>
      <dsp:txXfrm>
        <a:off x="411078" y="1290141"/>
        <a:ext cx="5755094" cy="962137"/>
      </dsp:txXfrm>
    </dsp:sp>
    <dsp:sp modelId="{8406707A-DB6F-4770-BE0E-937428D205A3}">
      <dsp:nvSpPr>
        <dsp:cNvPr id="0" name=""/>
        <dsp:cNvSpPr/>
      </dsp:nvSpPr>
      <dsp:spPr>
        <a:xfrm>
          <a:off x="0" y="3051704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A9923-8F5D-4DF9-A5B5-A3693CF2B9BA}">
      <dsp:nvSpPr>
        <dsp:cNvPr id="0" name=""/>
        <dsp:cNvSpPr/>
      </dsp:nvSpPr>
      <dsp:spPr>
        <a:xfrm>
          <a:off x="411480" y="2442358"/>
          <a:ext cx="5760720" cy="786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Члены:  старший воспитатель </a:t>
          </a:r>
          <a:r>
            <a:rPr lang="ru-RU" sz="1800" kern="1200" dirty="0" err="1" smtClean="0"/>
            <a:t>Сотуло</a:t>
          </a:r>
          <a:r>
            <a:rPr lang="ru-RU" sz="1800" kern="1200" dirty="0" smtClean="0"/>
            <a:t> Ж.В.,   педагог-психолог Рагозина Е.А.</a:t>
          </a:r>
          <a:endParaRPr lang="ru-RU" sz="1800" kern="1200" dirty="0"/>
        </a:p>
      </dsp:txBody>
      <dsp:txXfrm>
        <a:off x="411480" y="2442358"/>
        <a:ext cx="5760720" cy="786465"/>
      </dsp:txXfrm>
    </dsp:sp>
    <dsp:sp modelId="{6261F164-AAA1-4A62-BDD6-0C295143D1C1}">
      <dsp:nvSpPr>
        <dsp:cNvPr id="0" name=""/>
        <dsp:cNvSpPr/>
      </dsp:nvSpPr>
      <dsp:spPr>
        <a:xfrm>
          <a:off x="0" y="3964940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3CAA2-4475-47C9-A016-769922FF9BA7}">
      <dsp:nvSpPr>
        <dsp:cNvPr id="0" name=""/>
        <dsp:cNvSpPr/>
      </dsp:nvSpPr>
      <dsp:spPr>
        <a:xfrm>
          <a:off x="411480" y="3418904"/>
          <a:ext cx="5760720" cy="723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Приглашенные: воспитатели, родители</a:t>
          </a:r>
          <a:endParaRPr lang="ru-RU" sz="1800" kern="1200" dirty="0"/>
        </a:p>
      </dsp:txBody>
      <dsp:txXfrm>
        <a:off x="411480" y="3418904"/>
        <a:ext cx="5760720" cy="7231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C188AD-485C-4EB2-8D9F-3850294248C0}">
      <dsp:nvSpPr>
        <dsp:cNvPr id="0" name=""/>
        <dsp:cNvSpPr/>
      </dsp:nvSpPr>
      <dsp:spPr>
        <a:xfrm>
          <a:off x="3291839" y="535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 графику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Задачи: определение путей психолого-педагогического сопровождения; контроль динамики развития детей.</a:t>
          </a:r>
          <a:endParaRPr lang="ru-RU" sz="1900" kern="1200" dirty="0"/>
        </a:p>
      </dsp:txBody>
      <dsp:txXfrm>
        <a:off x="3291839" y="535"/>
        <a:ext cx="4937760" cy="2089697"/>
      </dsp:txXfrm>
    </dsp:sp>
    <dsp:sp modelId="{18226E17-A758-436E-9FB4-DB53A4BFF3A0}">
      <dsp:nvSpPr>
        <dsp:cNvPr id="0" name=""/>
        <dsp:cNvSpPr/>
      </dsp:nvSpPr>
      <dsp:spPr>
        <a:xfrm>
          <a:off x="0" y="535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Плановые</a:t>
          </a:r>
          <a:endParaRPr lang="ru-RU" sz="3400" kern="1200" dirty="0"/>
        </a:p>
      </dsp:txBody>
      <dsp:txXfrm>
        <a:off x="0" y="535"/>
        <a:ext cx="3291840" cy="2089697"/>
      </dsp:txXfrm>
    </dsp:sp>
    <dsp:sp modelId="{9E0054DD-3827-4285-A534-EC27845C4829}">
      <dsp:nvSpPr>
        <dsp:cNvPr id="0" name=""/>
        <dsp:cNvSpPr/>
      </dsp:nvSpPr>
      <dsp:spPr>
        <a:xfrm>
          <a:off x="3291839" y="2299203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 запросам специалистов </a:t>
          </a:r>
          <a:r>
            <a:rPr lang="ru-RU" sz="1900" kern="1200" smtClean="0"/>
            <a:t>и родителей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Задачи: принятие экстренных решений по коррекции программы; решение конфликтных ситуаций.</a:t>
          </a:r>
          <a:endParaRPr lang="ru-RU" sz="1900" kern="1200" dirty="0"/>
        </a:p>
      </dsp:txBody>
      <dsp:txXfrm>
        <a:off x="3291839" y="2299203"/>
        <a:ext cx="4937760" cy="2089697"/>
      </dsp:txXfrm>
    </dsp:sp>
    <dsp:sp modelId="{41904D62-6284-4CB5-BACF-D4D6B1D1B9CF}">
      <dsp:nvSpPr>
        <dsp:cNvPr id="0" name=""/>
        <dsp:cNvSpPr/>
      </dsp:nvSpPr>
      <dsp:spPr>
        <a:xfrm>
          <a:off x="0" y="2299203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Внеплановые</a:t>
          </a:r>
          <a:endParaRPr lang="ru-RU" sz="3400" kern="1200" dirty="0"/>
        </a:p>
      </dsp:txBody>
      <dsp:txXfrm>
        <a:off x="0" y="2299203"/>
        <a:ext cx="3291840" cy="208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DDD2-CD40-464E-BCB3-223DDAD687F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4B3-F2FE-46B5-8EDC-CC55D147B9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6DA0-3AE5-4C8A-B167-7F67B5E46D0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3C41-8252-4CE6-AE5D-13B6326D960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5704-1695-47AA-B80E-9AD234717AC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D9B-80DB-4168-98AD-CF532CE9DD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EBC5D-3868-449B-A89D-35D5F006D20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A53E-7788-4B9E-A619-779A1A7F098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4EAE-C510-4E95-9824-ED2845C26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BF5D-FBBB-4877-AB97-E56DA4929B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DF94DD-FB7A-4E34-9B72-0CF1C8253F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BFDEE3-3E05-4A66-9B60-0A20B037DF6B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ПСИХОЛОГО-МЕДИКО-ПЕДАГОГИЧЕСКИЙ КОНСИЛИУМ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Подготовил  педагог-психолог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МАДОУ № 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СПУСКАНЮК ЮЛИЯ ВЛАДИМИРОВНА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5112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Журнал записи детей на </a:t>
            </a:r>
            <a:r>
              <a:rPr lang="ru-RU" dirty="0" err="1" smtClean="0"/>
              <a:t>ПМПк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Журнал регистрации коллегиальных заключений и рекомендаций </a:t>
            </a:r>
            <a:r>
              <a:rPr lang="ru-RU" dirty="0" err="1" smtClean="0"/>
              <a:t>ПМПк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Договор об оказании дополнительных образовательных услугах.</a:t>
            </a:r>
          </a:p>
          <a:p>
            <a:pPr>
              <a:buNone/>
            </a:pPr>
            <a:r>
              <a:rPr lang="ru-RU" dirty="0" smtClean="0"/>
              <a:t>Индивидуальные карты развития детей.</a:t>
            </a:r>
          </a:p>
          <a:p>
            <a:pPr>
              <a:buNone/>
            </a:pPr>
            <a:r>
              <a:rPr lang="ru-RU" dirty="0" smtClean="0"/>
              <a:t>Коллегиальные заключения.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Перечень необходимых документов: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Заявление родителей (законных представителей) для записи на </a:t>
            </a:r>
            <a:r>
              <a:rPr lang="ru-RU" dirty="0" err="1" smtClean="0"/>
              <a:t>ПМПк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Согласие родителей (законных представителей) на проведение психолого-педагогической, логопедической диагностики и коррекционно-развивающих работы;</a:t>
            </a:r>
          </a:p>
          <a:p>
            <a:r>
              <a:rPr lang="ru-RU" dirty="0" smtClean="0"/>
              <a:t>Подробную выписку из истории развития ребенка с заключениями врачей, наблюдающих ребенка в медицинской организации</a:t>
            </a:r>
          </a:p>
          <a:p>
            <a:r>
              <a:rPr lang="ru-RU" dirty="0" smtClean="0"/>
              <a:t>Характеристики специалистов МАДОУ (воспитатель, учитель-логопед, педагог-психолог).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КОНСУЛЬТАЦИИ ДЛЯ РОДИТЕЛЕЙ: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Учитель-логопед</a:t>
                      </a:r>
                    </a:p>
                    <a:p>
                      <a:r>
                        <a:rPr lang="ru-RU" dirty="0" smtClean="0"/>
                        <a:t>Анисимова </a:t>
                      </a:r>
                    </a:p>
                    <a:p>
                      <a:r>
                        <a:rPr lang="ru-RU" dirty="0" smtClean="0"/>
                        <a:t>Ольга Алексеевна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17.00 -18.00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Учитель-логопе</a:t>
                      </a:r>
                      <a:r>
                        <a:rPr lang="ru-RU" baseline="0" dirty="0" smtClean="0"/>
                        <a:t>д</a:t>
                      </a:r>
                    </a:p>
                    <a:p>
                      <a:r>
                        <a:rPr lang="ru-RU" baseline="0" dirty="0" err="1" smtClean="0"/>
                        <a:t>Кесслер</a:t>
                      </a:r>
                      <a:r>
                        <a:rPr lang="ru-RU" baseline="0" dirty="0" smtClean="0"/>
                        <a:t> Елена </a:t>
                      </a:r>
                      <a:r>
                        <a:rPr lang="ru-RU" baseline="0" dirty="0" err="1" smtClean="0"/>
                        <a:t>Стасио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16.30-17.00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r>
                        <a:rPr lang="ru-RU" dirty="0" smtClean="0"/>
                        <a:t>Спусканюк </a:t>
                      </a:r>
                    </a:p>
                    <a:p>
                      <a:r>
                        <a:rPr lang="ru-RU" dirty="0" smtClean="0"/>
                        <a:t>Юлия Владимировна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15.30-17.30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r>
                        <a:rPr lang="ru-RU" dirty="0" smtClean="0"/>
                        <a:t>Рагозина </a:t>
                      </a:r>
                    </a:p>
                    <a:p>
                      <a:r>
                        <a:rPr lang="ru-RU" dirty="0" smtClean="0"/>
                        <a:t>Екатерина Александровна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16.00-17.00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КОГДА ОБРАЩАТЬСЯ В КОНСИЛИУМ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ТЯЖЕЛАЯ АДАПТАЦИЯ РЕБЕНКА К ДОУ;</a:t>
            </a:r>
          </a:p>
          <a:p>
            <a:r>
              <a:rPr lang="ru-RU" sz="2000" dirty="0" smtClean="0"/>
              <a:t>ПЛОХОЕ ПОВЕДЕНИЕ У РЕБЕНКА;</a:t>
            </a:r>
          </a:p>
          <a:p>
            <a:r>
              <a:rPr lang="ru-RU" sz="2000" dirty="0" smtClean="0"/>
              <a:t>ТРУДНОСТИ ЗАПОМИНАНИЯ, ВНИМАНИЯ, МЫШЛЕНИЯ;</a:t>
            </a:r>
          </a:p>
          <a:p>
            <a:r>
              <a:rPr lang="ru-RU" sz="2000" dirty="0" smtClean="0"/>
              <a:t>РЕБЕНОК ЧАСТО БОЛЕЕТ;</a:t>
            </a:r>
          </a:p>
          <a:p>
            <a:r>
              <a:rPr lang="ru-RU" sz="2000" dirty="0" smtClean="0"/>
              <a:t>ИМЕЮТСЯ НАРУШЕНИЯ В ЗВУКОПРОИЗНОШЕНИИ;</a:t>
            </a:r>
          </a:p>
          <a:p>
            <a:r>
              <a:rPr lang="ru-RU" sz="2000" dirty="0" smtClean="0"/>
              <a:t>КОНФЛИКТНАЯ СИТУАЦИЯ С ПЕДАГОГОМ.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НОРМАТИВНО-ПРАВОВОЕ ОБЕСПЕЧЕНИЕ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1800" dirty="0" smtClean="0"/>
              <a:t>Конвенция о правах  ребенка, принятая резолюцией 44/25 Генеральной Ассамблеей от 20 ноября 1989 г.;</a:t>
            </a:r>
          </a:p>
          <a:p>
            <a:pPr lvl="1"/>
            <a:r>
              <a:rPr lang="ru-RU" sz="1800" dirty="0" smtClean="0"/>
              <a:t>Закон РФ «Об образовании», </a:t>
            </a:r>
          </a:p>
          <a:p>
            <a:pPr lvl="1"/>
            <a:r>
              <a:rPr lang="ru-RU" sz="1800" dirty="0" smtClean="0"/>
              <a:t> Федеральный государственный образовательный стандарт, </a:t>
            </a:r>
          </a:p>
          <a:p>
            <a:pPr lvl="1"/>
            <a:r>
              <a:rPr lang="ru-RU" sz="1800" dirty="0" smtClean="0"/>
              <a:t> письма Министерства Образования РФ «О </a:t>
            </a:r>
            <a:r>
              <a:rPr lang="ru-RU" sz="1800" dirty="0" err="1" smtClean="0"/>
              <a:t>психолого-медико-педагогических</a:t>
            </a:r>
            <a:r>
              <a:rPr lang="ru-RU" sz="1800" dirty="0" smtClean="0"/>
              <a:t> консилиумах образовательного учреждения» от 27.03.2000 г. № 27/901-6;</a:t>
            </a:r>
          </a:p>
          <a:p>
            <a:pPr lvl="1"/>
            <a:r>
              <a:rPr lang="ru-RU" sz="1800" dirty="0" smtClean="0"/>
              <a:t> Инструктивное письмо «Об организации работы логопедического пункта общеобразовательного учреждения» Министерства образования РФ от 14.12.2000 г. № 2;</a:t>
            </a:r>
          </a:p>
          <a:p>
            <a:pPr lvl="1"/>
            <a:r>
              <a:rPr lang="ru-RU" sz="1800" dirty="0" smtClean="0"/>
              <a:t> Устав Учреждения.</a:t>
            </a:r>
          </a:p>
          <a:p>
            <a:pPr lvl="1"/>
            <a:endParaRPr lang="ru-RU" sz="1600" dirty="0" smtClean="0"/>
          </a:p>
          <a:p>
            <a:pPr lvl="1"/>
            <a:endParaRPr lang="ru-RU" dirty="0" smtClean="0"/>
          </a:p>
          <a:p>
            <a:pPr lvl="1"/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создание целостной системы, обеспечивающей оптимальные педагогические условия для детей с трудностями в воспитании в соответствии с их возрастными   и   индивидуальными   особенностям,   уровнем   актуального   развития,   состоянием соматического и нервно-психического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cap="all" dirty="0" smtClean="0"/>
              <a:t>с</a:t>
            </a:r>
            <a:r>
              <a:rPr lang="ru-RU" dirty="0" smtClean="0"/>
              <a:t>охранение и поддержка индивидуальности ребенка, развитие индивидуальных способностей, творческого потенциала каждого ребенка как субъекта отношений с людьми, миром и самим собой;</a:t>
            </a:r>
          </a:p>
          <a:p>
            <a:r>
              <a:rPr lang="ru-RU" dirty="0" smtClean="0"/>
              <a:t>  Коррекция нарушения в поведении, звукопроизношении, познавательной сферы дошкольников;</a:t>
            </a:r>
          </a:p>
          <a:p>
            <a:r>
              <a:rPr lang="ru-RU" dirty="0" smtClean="0"/>
              <a:t>Выявление резервных возможностей ребенка,  разработка рекомендаций воспитателю и специалистам МАДОУ для обеспечения обоснованного дифференцированного подхода в процессе коррекционного 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Модифицированные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«Учусь говорить</a:t>
            </a:r>
            <a:r>
              <a:rPr lang="ru-RU" dirty="0" smtClean="0"/>
              <a:t>» для детей с общим недоразвитием речи сроком 2 года;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Веселый язычок» </a:t>
            </a:r>
            <a:r>
              <a:rPr lang="ru-RU" dirty="0" smtClean="0"/>
              <a:t>для детей с фонетико-фонематическим нарушением речи;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«Веселая азбука» </a:t>
            </a:r>
          </a:p>
          <a:p>
            <a:pPr>
              <a:buNone/>
            </a:pPr>
            <a:r>
              <a:rPr lang="ru-RU" dirty="0" smtClean="0"/>
              <a:t>Раздел </a:t>
            </a:r>
            <a:r>
              <a:rPr lang="ru-RU" b="1" i="1" dirty="0" smtClean="0">
                <a:solidFill>
                  <a:schemeClr val="accent1"/>
                </a:solidFill>
              </a:rPr>
              <a:t>«Азбука доверия» </a:t>
            </a:r>
            <a:r>
              <a:rPr lang="ru-RU" dirty="0" smtClean="0"/>
              <a:t>снижение уровня тревожности, преодоление страхов;</a:t>
            </a:r>
          </a:p>
          <a:p>
            <a:pPr>
              <a:buNone/>
            </a:pPr>
            <a:r>
              <a:rPr lang="ru-RU" dirty="0" smtClean="0"/>
              <a:t>Раздел </a:t>
            </a:r>
            <a:r>
              <a:rPr lang="ru-RU" b="1" i="1" dirty="0" smtClean="0">
                <a:solidFill>
                  <a:schemeClr val="accent1"/>
                </a:solidFill>
              </a:rPr>
              <a:t>«Азбука внимания» </a:t>
            </a:r>
            <a:r>
              <a:rPr lang="ru-RU" dirty="0" smtClean="0"/>
              <a:t>развития познавательной сферы дошкольников;</a:t>
            </a:r>
          </a:p>
          <a:p>
            <a:pPr>
              <a:buNone/>
            </a:pPr>
            <a:r>
              <a:rPr lang="ru-RU" dirty="0" smtClean="0"/>
              <a:t>Раздел </a:t>
            </a:r>
            <a:r>
              <a:rPr lang="ru-RU" b="1" i="1" dirty="0" smtClean="0">
                <a:solidFill>
                  <a:schemeClr val="accent1"/>
                </a:solidFill>
              </a:rPr>
              <a:t>«Азбука общения» </a:t>
            </a:r>
            <a:r>
              <a:rPr lang="ru-RU" dirty="0" smtClean="0"/>
              <a:t>развитие коммуникативных  навыков дошкольников.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КОНСИЛИУМА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Заседания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плановых заседаний на 2014-2015 учебный год: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Заседание 1 – сентябрь 2014г.</a:t>
            </a:r>
          </a:p>
          <a:p>
            <a:r>
              <a:rPr lang="ru-RU" dirty="0" smtClean="0"/>
              <a:t>Заседание 2 – ноябрь 2014 г.</a:t>
            </a:r>
          </a:p>
          <a:p>
            <a:r>
              <a:rPr lang="ru-RU" dirty="0" smtClean="0"/>
              <a:t>Заседание 3 – январь 2015 г.</a:t>
            </a:r>
          </a:p>
          <a:p>
            <a:r>
              <a:rPr lang="ru-RU" dirty="0" smtClean="0"/>
              <a:t>Заседание 4- март 2015г.</a:t>
            </a:r>
          </a:p>
          <a:p>
            <a:r>
              <a:rPr lang="ru-RU" dirty="0" smtClean="0"/>
              <a:t>Заседание 5- апрель 2015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502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ПСИХОЛОГО-МЕДИКО-ПЕДАГОГИЧЕСКИЙ КОНСИЛИУМ</vt:lpstr>
      <vt:lpstr>КОГДА ОБРАЩАТЬСЯ В КОНСИЛИУМ</vt:lpstr>
      <vt:lpstr>НОРМАТИВНО-ПРАВОВОЕ ОБЕСПЕЧЕНИЕ </vt:lpstr>
      <vt:lpstr>ЦЕЛЬ:</vt:lpstr>
      <vt:lpstr>ЗАДАЧИ:</vt:lpstr>
      <vt:lpstr>Модифицированные программы:</vt:lpstr>
      <vt:lpstr>СОСТАВ КОНСИЛИУМА</vt:lpstr>
      <vt:lpstr>Заседания </vt:lpstr>
      <vt:lpstr>График плановых заседаний на 2014-2015 учебный год:</vt:lpstr>
      <vt:lpstr>Документация </vt:lpstr>
      <vt:lpstr>  Перечень необходимых документов: </vt:lpstr>
      <vt:lpstr>КОНСУЛЬТАЦИИ ДЛЯ РОДИТЕЛЕЙ: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ПСИХОЛОГО-МЕДИКО-ПЕДАГОГИЧЕСКИЙ КОНСИЛИУМ</dc:title>
  <dc:creator>Lenovo</dc:creator>
  <cp:lastModifiedBy>Lenovo</cp:lastModifiedBy>
  <cp:revision>15</cp:revision>
  <dcterms:created xsi:type="dcterms:W3CDTF">2014-12-07T16:45:08Z</dcterms:created>
  <dcterms:modified xsi:type="dcterms:W3CDTF">2015-02-02T17:34:01Z</dcterms:modified>
</cp:coreProperties>
</file>