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5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FDD"/>
    <a:srgbClr val="00FF99"/>
    <a:srgbClr val="003300"/>
    <a:srgbClr val="C1FFC1"/>
    <a:srgbClr val="9BFF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6" autoAdjust="0"/>
    <p:restoredTop sz="94660"/>
  </p:normalViewPr>
  <p:slideViewPr>
    <p:cSldViewPr>
      <p:cViewPr varScale="1">
        <p:scale>
          <a:sx n="65" d="100"/>
          <a:sy n="65" d="100"/>
        </p:scale>
        <p:origin x="-14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2BB5721-7EED-4940-9238-C33DE9CB2EA0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682C3AB-345E-4EB7-A389-D42613E61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a_e2d893b5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42875"/>
            <a:ext cx="142875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C9873-8D17-40EA-A925-0F29D776A221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963" y="650081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7730-E6D1-475C-9DF5-46BB7C23EDD3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1AEAE-9CEE-4829-85AD-3E76B0B7D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7B6A2-A026-4872-9DC3-E515EADD3D0A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7D92-7B80-4341-B882-51D49195E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66E35-AE42-41AD-A115-36AF3928899F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A1F7-22A4-4BB6-9A41-CB8E10AEF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697FF-DEBE-4DE3-9CFF-115FA6627AD3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340BE-B09A-4724-A868-1D696FC1B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FCFB7-90D2-46E5-A0EA-4B50F59FFF33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B0D3A-8DF6-4119-A6A4-474A6064C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27671-2C99-45A1-BD89-CC18C90E2840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4D2C-3A16-4E6F-B7A0-489672AD7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3981-3153-4659-AF75-27FC4DE17A99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E5D1C-6D2D-4BBB-B020-3D4B6C6CE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0586-B97D-40BF-AB57-976AC05508FF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21B01-6A7A-4BB6-A654-77C4B9D7C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316F-93BC-4537-9D95-E4FB8AB58F78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7E57-E7CF-4507-A501-06C1B168D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145A8-42BE-42F0-9752-28F158C81B37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DAC8A-227F-493F-AC1C-AE9D85F51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428596" y="285728"/>
            <a:ext cx="8358246" cy="6286544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9122E9-F4B8-473C-934C-DD33E3B3F196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434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  <p:pic>
        <p:nvPicPr>
          <p:cNvPr id="1034" name="Рисунок 9" descr="1263974281_6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8800" y="5357813"/>
            <a:ext cx="15208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714500" y="571500"/>
            <a:ext cx="5857875" cy="2214563"/>
          </a:xfrm>
          <a:prstGeom prst="horizontalScroll">
            <a:avLst/>
          </a:prstGeom>
          <a:solidFill>
            <a:srgbClr val="DD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75" y="85725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</a:t>
            </a:r>
            <a:r>
              <a:rPr lang="ru-RU" smtClean="0"/>
              <a:t>В ГОСТЯХ У ДЕДУШКИ КОРНЕЯ»</a:t>
            </a:r>
            <a:endParaRPr lang="ru-RU" dirty="0"/>
          </a:p>
        </p:txBody>
      </p:sp>
      <p:sp>
        <p:nvSpPr>
          <p:cNvPr id="13316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3068638"/>
            <a:ext cx="6400800" cy="2570162"/>
          </a:xfrm>
        </p:spPr>
        <p:txBody>
          <a:bodyPr/>
          <a:lstStyle/>
          <a:p>
            <a:pPr eaLnBrk="1" hangingPunct="1"/>
            <a:r>
              <a:rPr lang="ru-RU" smtClean="0"/>
              <a:t>КРАТКОСРОЧНЫЙ</a:t>
            </a:r>
          </a:p>
          <a:p>
            <a:pPr eaLnBrk="1" hangingPunct="1"/>
            <a:r>
              <a:rPr lang="ru-RU" smtClean="0"/>
              <a:t>ПОЗНАВАТЕЛЬНО-ТВОРЧЕСКИЙ ПРОЕКТ</a:t>
            </a:r>
          </a:p>
          <a:p>
            <a:pPr eaLnBrk="1" hangingPunct="1"/>
            <a:r>
              <a:rPr lang="ru-RU" sz="2400" smtClean="0"/>
              <a:t>2-АЯ МЛАДШАЯ ГРУППА    «СОЛНЫШКО»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4786313" y="6581775"/>
            <a:ext cx="178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corowina.ucoz.com</a:t>
            </a:r>
            <a:endParaRPr lang="ru-RU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Чтение сказок К.И. Чуковского</a:t>
            </a:r>
          </a:p>
        </p:txBody>
      </p:sp>
      <p:pic>
        <p:nvPicPr>
          <p:cNvPr id="22531" name="Picture 2" descr="C:\Users\Lenovo\Pictures\eL0pXGbtPB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628775"/>
            <a:ext cx="3455987" cy="2592388"/>
          </a:xfrm>
          <a:noFill/>
        </p:spPr>
      </p:pic>
      <p:pic>
        <p:nvPicPr>
          <p:cNvPr id="2253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341438"/>
            <a:ext cx="3360737" cy="2519362"/>
          </a:xfrm>
          <a:noFill/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3429000"/>
            <a:ext cx="3457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Просмотр мультфильмов по сказкам К.И. Чуковского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349500"/>
            <a:ext cx="3887787" cy="2916238"/>
          </a:xfrm>
          <a:noFill/>
        </p:spPr>
      </p:pic>
      <p:pic>
        <p:nvPicPr>
          <p:cNvPr id="2355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47913"/>
            <a:ext cx="3648075" cy="273685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Досуг «Вспомним любимые сказки»</a:t>
            </a:r>
          </a:p>
        </p:txBody>
      </p:sp>
      <p:pic>
        <p:nvPicPr>
          <p:cNvPr id="24579" name="Содержимое 7" descr="fnCjOoM2h8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06500" y="2909888"/>
            <a:ext cx="2540000" cy="1905000"/>
          </a:xfrm>
        </p:spPr>
      </p:pic>
      <p:pic>
        <p:nvPicPr>
          <p:cNvPr id="24580" name="Содержимое 9" descr="nuRN2DZ3Lgk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0463" y="1600200"/>
            <a:ext cx="2774950" cy="37004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Содержимое 6" descr="vWv2l9Z18qM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196975"/>
            <a:ext cx="2976563" cy="2232025"/>
          </a:xfrm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052513"/>
            <a:ext cx="1905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 descr="C:\Users\Lenovo\Pictures\4V2d30Qs0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860800"/>
            <a:ext cx="3073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2997200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eaLnBrk="1" hangingPunct="1"/>
            <a:r>
              <a:rPr lang="ru-RU" sz="2400" smtClean="0"/>
              <a:t>Реализовывали проект: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педагог-психолог </a:t>
            </a:r>
            <a:r>
              <a:rPr lang="ru-RU" sz="2400" i="1" smtClean="0"/>
              <a:t>Ю.В. Спусканюк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воспитатель </a:t>
            </a:r>
            <a:r>
              <a:rPr lang="ru-RU" sz="2400" i="1" smtClean="0"/>
              <a:t>М.А. Мозгалина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инструктор по физическому воспитанию </a:t>
            </a:r>
            <a:r>
              <a:rPr lang="ru-RU" sz="2400" i="1" smtClean="0"/>
              <a:t>Шманская Т.В.</a:t>
            </a: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4786313" y="6581775"/>
            <a:ext cx="178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corowina.ucoz.com</a:t>
            </a: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</a:t>
            </a:r>
            <a:r>
              <a:rPr lang="ru-RU" sz="2000" i="1" smtClean="0"/>
              <a:t>Цель: </a:t>
            </a:r>
            <a:r>
              <a:rPr lang="ru-RU" sz="2000" smtClean="0"/>
              <a:t>познакомить детей и родителей с произведениями К. И. Чуковского.</a:t>
            </a:r>
          </a:p>
          <a:p>
            <a:pPr>
              <a:buFont typeface="Arial" charset="0"/>
              <a:buNone/>
            </a:pPr>
            <a:r>
              <a:rPr lang="ru-RU" sz="2000" smtClean="0"/>
              <a:t>Задачи:</a:t>
            </a:r>
          </a:p>
          <a:p>
            <a:r>
              <a:rPr lang="ru-RU" sz="1800" smtClean="0"/>
              <a:t>  Развивать интерес детей к книгам.</a:t>
            </a:r>
          </a:p>
          <a:p>
            <a:r>
              <a:rPr lang="ru-RU" sz="1800" smtClean="0"/>
              <a:t>  Обогащать познавательный опыт детей.</a:t>
            </a:r>
          </a:p>
          <a:p>
            <a:r>
              <a:rPr lang="ru-RU" sz="1800" smtClean="0"/>
              <a:t>  Формировать определенные взаимоотношения к героям сказок.</a:t>
            </a:r>
          </a:p>
          <a:p>
            <a:r>
              <a:rPr lang="ru-RU" sz="1800" smtClean="0"/>
              <a:t> Обогащать словарный запас ребенка посредством разучивания ролей к театрализации.</a:t>
            </a:r>
          </a:p>
          <a:p>
            <a:r>
              <a:rPr lang="ru-RU" sz="1800" smtClean="0"/>
              <a:t>  Развивать воображение, формировать умение изображать образ героя через роль.</a:t>
            </a:r>
          </a:p>
          <a:p>
            <a:r>
              <a:rPr lang="ru-RU" sz="1800" smtClean="0"/>
              <a:t> Формировать первые нравственные эмоции «хорошо-плохо».</a:t>
            </a:r>
          </a:p>
          <a:p>
            <a:pPr>
              <a:buFont typeface="Arial" charset="0"/>
              <a:buNone/>
            </a:pPr>
            <a:endParaRPr lang="ru-RU" i="1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АКЦИЯ: «МАСТЕРИМ ВМЕСТЕ С РОДИТЕЛЯМИ»</a:t>
            </a:r>
          </a:p>
        </p:txBody>
      </p:sp>
      <p:pic>
        <p:nvPicPr>
          <p:cNvPr id="15363" name="Содержимое 4" descr="P280314_09.5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4786313" y="6581775"/>
            <a:ext cx="178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corowina.ucoz.com</a:t>
            </a:r>
            <a:endParaRPr lang="ru-RU"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«ЧУДО- ДЕРЕВО»</a:t>
            </a:r>
          </a:p>
        </p:txBody>
      </p:sp>
      <p:pic>
        <p:nvPicPr>
          <p:cNvPr id="16387" name="Содержимое 9" descr="P280314_09.57_[02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786313" y="6581775"/>
            <a:ext cx="178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corowina.ucoz.com</a:t>
            </a:r>
            <a:endParaRPr lang="ru-RU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Содержимое 3" descr="P280314_09.57_[03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Содержимое 4" descr="P280314_09.57_[04]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95363" y="2174875"/>
            <a:ext cx="2963862" cy="3951288"/>
          </a:xfrm>
        </p:spPr>
      </p:pic>
      <p:sp>
        <p:nvSpPr>
          <p:cNvPr id="18437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8" name="Picture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84775" y="2174875"/>
            <a:ext cx="2482850" cy="3311525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АКЦИЯ: «ПОДАРИ КНИГУ»</a:t>
            </a:r>
          </a:p>
        </p:txBody>
      </p:sp>
      <p:pic>
        <p:nvPicPr>
          <p:cNvPr id="19459" name="Содержимое 4" descr="P050514_14.4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5538787" cy="41529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r>
              <a:rPr lang="ru-RU" smtClean="0"/>
              <a:t>Инсценировка сказки «Путаница»</a:t>
            </a:r>
          </a:p>
        </p:txBody>
      </p:sp>
      <p:sp>
        <p:nvSpPr>
          <p:cNvPr id="20483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4" name="Содержимое 8" descr="P280414_15.57_[01]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05038"/>
            <a:ext cx="4040188" cy="3460750"/>
          </a:xfrm>
        </p:spPr>
      </p:pic>
      <p:sp>
        <p:nvSpPr>
          <p:cNvPr id="20485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6" name="Содержимое 9" descr="P280414_15.5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349500"/>
            <a:ext cx="4041775" cy="33162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Содержимое 9" descr="P280414_15.5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21508" name="Содержимое 11" descr="P280414_15.53_[01]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0463" y="1600200"/>
            <a:ext cx="2625725" cy="35020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81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«В ГОСТЯХ У ДЕДУШКИ КОРНЕЯ»</vt:lpstr>
      <vt:lpstr>Слайд 2</vt:lpstr>
      <vt:lpstr>АКЦИЯ: «МАСТЕРИМ ВМЕСТЕ С РОДИТЕЛЯМИ»</vt:lpstr>
      <vt:lpstr>«ЧУДО- ДЕРЕВО»</vt:lpstr>
      <vt:lpstr>Слайд 5</vt:lpstr>
      <vt:lpstr>Слайд 6</vt:lpstr>
      <vt:lpstr>АКЦИЯ: «ПОДАРИ КНИГУ»</vt:lpstr>
      <vt:lpstr>Инсценировка сказки «Путаница»</vt:lpstr>
      <vt:lpstr>Слайд 9</vt:lpstr>
      <vt:lpstr>Чтение сказок К.И. Чуковского</vt:lpstr>
      <vt:lpstr>Просмотр мультфильмов по сказкам К.И. Чуковского</vt:lpstr>
      <vt:lpstr>Досуг «Вспомним любимые сказки»</vt:lpstr>
      <vt:lpstr>Слайд 13</vt:lpstr>
      <vt:lpstr>Реализовывали проект:  педагог-психолог Ю.В. Спусканюк воспитатель М.А. Мозгалина инструктор по физическому воспитанию Шманская Т.В.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029. Системный администратор (Шинкаренко Евгений)</cp:lastModifiedBy>
  <cp:revision>25</cp:revision>
  <dcterms:created xsi:type="dcterms:W3CDTF">2012-08-25T10:00:02Z</dcterms:created>
  <dcterms:modified xsi:type="dcterms:W3CDTF">2015-02-07T08:20:21Z</dcterms:modified>
</cp:coreProperties>
</file>