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9" r:id="rId8"/>
    <p:sldId id="264" r:id="rId9"/>
    <p:sldId id="265" r:id="rId10"/>
    <p:sldId id="270" r:id="rId11"/>
    <p:sldId id="266" r:id="rId12"/>
    <p:sldId id="268" r:id="rId13"/>
    <p:sldId id="261" r:id="rId14"/>
    <p:sldId id="271" r:id="rId15"/>
    <p:sldId id="259" r:id="rId16"/>
    <p:sldId id="26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47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53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96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22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4048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17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55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6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6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08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31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5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64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2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18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8BB5E-2052-42D1-994A-6E92887F0CD2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73F90-2278-423C-B7CF-B1FDA3CF4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1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691" y="807746"/>
            <a:ext cx="7766936" cy="1646302"/>
          </a:xfrm>
        </p:spPr>
        <p:txBody>
          <a:bodyPr/>
          <a:lstStyle/>
          <a:p>
            <a:r>
              <a:rPr lang="ru-RU" dirty="0" smtClean="0"/>
              <a:t>Обучение дошкольников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6479" y="4050833"/>
            <a:ext cx="4781005" cy="173601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 воспитатель </a:t>
            </a:r>
            <a:r>
              <a:rPr lang="ru-RU" dirty="0" smtClean="0"/>
              <a:t>Хроленко С.В.</a:t>
            </a:r>
            <a:endParaRPr lang="ru-RU" dirty="0"/>
          </a:p>
        </p:txBody>
      </p:sp>
      <p:pic>
        <p:nvPicPr>
          <p:cNvPr id="1026" name="Picture 2" descr="http://dsdmitrievka.ucoz.ru/z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0" y="2543935"/>
            <a:ext cx="4258101" cy="3996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1192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s1.slide-share.ru/s_slide/a8f8ba11af09b72323b69175bf8b9b5f/b680eadb-cbde-4f3a-aab9-7e2ccc733f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myslide.ru/documents_3/96f6d64d608fb3ab3e3ce3eb3aef0b08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s1.slide-share.ru/s_slide/5d3c5f4e03073df2afd9c7142b8d652d/bc4d8d19-1e34-4605-89df-d69fb39644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s1.slide-share.ru/s_slide/5d3c5f4e03073df2afd9c7142b8d652d/bc4d8d19-1e34-4605-89df-d69fb39644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s://fsd.multiurok.ru/html/2020/11/30/s_5fc5310047e19/1581260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1064/0002a873-0b8a4b2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1.slide-share.ru/s_slide/0e6cff11fd7e88df58b93ade2e38b175/5949a176-6283-4a82-bb75-5b36fa11d7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slide/0e6cff11fd7e88df58b93ade2e38b175/5949a176-6283-4a82-bb75-5b36fa11d7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.slide-share.ru/s_slide/0e6cff11fd7e88df58b93ade2e38b175/5949a176-6283-4a82-bb75-5b36fa11d7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05.infourok.ru/uploads/ex/0e80/000e3f4f-e04690a4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f71/000ef008-1d4f224f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651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52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0"/>
            <a:ext cx="990164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d85/0016b64c-d16da497/hello_html_6f169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5.infourok.ru/uploads/ex/0801/00147a60-f2eb95bb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определяется реальными потребностями системы дошкольного образования в раннем информировании ребенка о правилах безопасного поведения на дороге, освоения им соответствующих умений; потребностями жизни в накоплении ребенком опыта безопасного поведения на дороге и отсутствием научно обоснованной педагогической методики, направленной на формирование данного опыта у дошкольников; важностью целенаправленной деятельности воспитателей дошкольного общеобразовательного учреждения 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73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   Сохранение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и жизни детей.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Предупреждение дорожно-транспортного травматизма.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Расширение кругозора детей в области изучения правил дорожного движения.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3565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7ea/000203b9-a4e68629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e51/000405f0-161b15b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4.infourok.ru/uploads/ex/0080/000f2f37-7f11859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dn1.ozone.ru/multimedia/1014331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cdn1.ozone.ru/multimedia/1014331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www.polymercenter.ru/upload/iblock/4b0/4b06a9f72602fdc2a96586449c4c9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ds05.infourok.ru/uploads/ex/0c5c/00141d13-715ae82a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ds04.infourok.ru/uploads/ex/10d7/0012c1fe-79bca46c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4776</TotalTime>
  <Words>75</Words>
  <Application>Microsoft Office PowerPoint</Application>
  <PresentationFormat>Произвольный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Обучение дошкольников ПДД</vt:lpstr>
      <vt:lpstr>Актуальность</vt:lpstr>
      <vt:lpstr>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ПДД</dc:title>
  <dc:creator>Алина Хроленко</dc:creator>
  <cp:lastModifiedBy>Алина Хроленко</cp:lastModifiedBy>
  <cp:revision>70</cp:revision>
  <dcterms:created xsi:type="dcterms:W3CDTF">2017-11-14T12:12:42Z</dcterms:created>
  <dcterms:modified xsi:type="dcterms:W3CDTF">2021-06-14T14:32:06Z</dcterms:modified>
</cp:coreProperties>
</file>