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55C7A-CE04-4965-BBFB-3B949F5ACDA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A39BDA7E-17A6-47BC-B771-1BE7573A312A}">
      <dgm:prSet phldrT="[Текст]"/>
      <dgm:spPr/>
      <dgm:t>
        <a:bodyPr/>
        <a:lstStyle/>
        <a:p>
          <a:r>
            <a:rPr lang="ru-RU" dirty="0" smtClean="0"/>
            <a:t>Социальная среда</a:t>
          </a:r>
          <a:endParaRPr lang="ru-RU" dirty="0"/>
        </a:p>
      </dgm:t>
    </dgm:pt>
    <dgm:pt modelId="{1B74B630-EDF3-41F0-9430-9A38D51485B7}" type="parTrans" cxnId="{4831799D-3274-4234-BA28-2B38A0BB5125}">
      <dgm:prSet/>
      <dgm:spPr/>
      <dgm:t>
        <a:bodyPr/>
        <a:lstStyle/>
        <a:p>
          <a:endParaRPr lang="ru-RU"/>
        </a:p>
      </dgm:t>
    </dgm:pt>
    <dgm:pt modelId="{61C6530C-6A90-49C9-9C05-474643AF7AB8}" type="sibTrans" cxnId="{4831799D-3274-4234-BA28-2B38A0BB5125}">
      <dgm:prSet/>
      <dgm:spPr/>
      <dgm:t>
        <a:bodyPr/>
        <a:lstStyle/>
        <a:p>
          <a:endParaRPr lang="ru-RU"/>
        </a:p>
      </dgm:t>
    </dgm:pt>
    <dgm:pt modelId="{CA3D9A26-3E8C-49B6-85E2-54D9E0444122}">
      <dgm:prSet phldrT="[Текст]"/>
      <dgm:spPr/>
      <dgm:t>
        <a:bodyPr/>
        <a:lstStyle/>
        <a:p>
          <a:r>
            <a:rPr lang="ru-RU" dirty="0" smtClean="0"/>
            <a:t>Физическое здоровье</a:t>
          </a:r>
          <a:endParaRPr lang="ru-RU" dirty="0"/>
        </a:p>
      </dgm:t>
    </dgm:pt>
    <dgm:pt modelId="{7F55CEA3-1918-479F-9805-8B8C77227E9C}" type="parTrans" cxnId="{A820E70B-4127-47D0-AFBC-52C70B0C3BA8}">
      <dgm:prSet/>
      <dgm:spPr/>
      <dgm:t>
        <a:bodyPr/>
        <a:lstStyle/>
        <a:p>
          <a:endParaRPr lang="ru-RU"/>
        </a:p>
      </dgm:t>
    </dgm:pt>
    <dgm:pt modelId="{801FFDDA-1ADC-44D0-B80F-7A110694B146}" type="sibTrans" cxnId="{A820E70B-4127-47D0-AFBC-52C70B0C3BA8}">
      <dgm:prSet/>
      <dgm:spPr/>
      <dgm:t>
        <a:bodyPr/>
        <a:lstStyle/>
        <a:p>
          <a:endParaRPr lang="ru-RU"/>
        </a:p>
      </dgm:t>
    </dgm:pt>
    <dgm:pt modelId="{D65DF42F-DD93-4855-B4F5-6D80C9E2B5F1}">
      <dgm:prSet phldrT="[Текст]"/>
      <dgm:spPr/>
      <dgm:t>
        <a:bodyPr/>
        <a:lstStyle/>
        <a:p>
          <a:r>
            <a:rPr lang="ru-RU" dirty="0" smtClean="0"/>
            <a:t>Психическое здоровье</a:t>
          </a:r>
          <a:endParaRPr lang="ru-RU" dirty="0"/>
        </a:p>
      </dgm:t>
    </dgm:pt>
    <dgm:pt modelId="{C148DBD6-4076-463E-A3AA-7BBC32EEF30A}" type="parTrans" cxnId="{74D5A307-282E-42B3-BF05-EBFA8F1CC0FA}">
      <dgm:prSet/>
      <dgm:spPr/>
      <dgm:t>
        <a:bodyPr/>
        <a:lstStyle/>
        <a:p>
          <a:endParaRPr lang="ru-RU"/>
        </a:p>
      </dgm:t>
    </dgm:pt>
    <dgm:pt modelId="{441D8404-FB47-4A4B-855E-C99A3AF3FCCC}" type="sibTrans" cxnId="{74D5A307-282E-42B3-BF05-EBFA8F1CC0FA}">
      <dgm:prSet/>
      <dgm:spPr/>
      <dgm:t>
        <a:bodyPr/>
        <a:lstStyle/>
        <a:p>
          <a:endParaRPr lang="ru-RU"/>
        </a:p>
      </dgm:t>
    </dgm:pt>
    <dgm:pt modelId="{6486C76E-05E6-4309-8D8E-4A59115D807A}" type="pres">
      <dgm:prSet presAssocID="{1C855C7A-CE04-4965-BBFB-3B949F5ACDA6}" presName="compositeShape" presStyleCnt="0">
        <dgm:presLayoutVars>
          <dgm:chMax val="7"/>
          <dgm:dir/>
          <dgm:resizeHandles val="exact"/>
        </dgm:presLayoutVars>
      </dgm:prSet>
      <dgm:spPr/>
    </dgm:pt>
    <dgm:pt modelId="{F11CCAEC-2E4E-4598-9288-23966092BA59}" type="pres">
      <dgm:prSet presAssocID="{A39BDA7E-17A6-47BC-B771-1BE7573A312A}" presName="circ1" presStyleLbl="vennNode1" presStyleIdx="0" presStyleCnt="3"/>
      <dgm:spPr/>
      <dgm:t>
        <a:bodyPr/>
        <a:lstStyle/>
        <a:p>
          <a:endParaRPr lang="ru-RU"/>
        </a:p>
      </dgm:t>
    </dgm:pt>
    <dgm:pt modelId="{3E4EEC3D-57B1-4937-A147-F46046AE2C05}" type="pres">
      <dgm:prSet presAssocID="{A39BDA7E-17A6-47BC-B771-1BE7573A312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CBD0D-910B-471A-AD3D-720812ACB13C}" type="pres">
      <dgm:prSet presAssocID="{CA3D9A26-3E8C-49B6-85E2-54D9E0444122}" presName="circ2" presStyleLbl="vennNode1" presStyleIdx="1" presStyleCnt="3"/>
      <dgm:spPr/>
      <dgm:t>
        <a:bodyPr/>
        <a:lstStyle/>
        <a:p>
          <a:endParaRPr lang="ru-RU"/>
        </a:p>
      </dgm:t>
    </dgm:pt>
    <dgm:pt modelId="{CD926F74-97DA-47F3-AD1C-F7FA36A5111C}" type="pres">
      <dgm:prSet presAssocID="{CA3D9A26-3E8C-49B6-85E2-54D9E044412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E11124-C925-49F1-8193-B1272B11BACF}" type="pres">
      <dgm:prSet presAssocID="{D65DF42F-DD93-4855-B4F5-6D80C9E2B5F1}" presName="circ3" presStyleLbl="vennNode1" presStyleIdx="2" presStyleCnt="3"/>
      <dgm:spPr/>
      <dgm:t>
        <a:bodyPr/>
        <a:lstStyle/>
        <a:p>
          <a:endParaRPr lang="ru-RU"/>
        </a:p>
      </dgm:t>
    </dgm:pt>
    <dgm:pt modelId="{FFD4AEAC-AF1D-46BB-9A62-586C01673893}" type="pres">
      <dgm:prSet presAssocID="{D65DF42F-DD93-4855-B4F5-6D80C9E2B5F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20E70B-4127-47D0-AFBC-52C70B0C3BA8}" srcId="{1C855C7A-CE04-4965-BBFB-3B949F5ACDA6}" destId="{CA3D9A26-3E8C-49B6-85E2-54D9E0444122}" srcOrd="1" destOrd="0" parTransId="{7F55CEA3-1918-479F-9805-8B8C77227E9C}" sibTransId="{801FFDDA-1ADC-44D0-B80F-7A110694B146}"/>
    <dgm:cxn modelId="{B260112C-712D-43BB-B677-FD0807646D46}" type="presOf" srcId="{A39BDA7E-17A6-47BC-B771-1BE7573A312A}" destId="{3E4EEC3D-57B1-4937-A147-F46046AE2C05}" srcOrd="1" destOrd="0" presId="urn:microsoft.com/office/officeart/2005/8/layout/venn1"/>
    <dgm:cxn modelId="{7A129523-C308-4298-B33C-78324174DBE0}" type="presOf" srcId="{D65DF42F-DD93-4855-B4F5-6D80C9E2B5F1}" destId="{FFD4AEAC-AF1D-46BB-9A62-586C01673893}" srcOrd="1" destOrd="0" presId="urn:microsoft.com/office/officeart/2005/8/layout/venn1"/>
    <dgm:cxn modelId="{4831799D-3274-4234-BA28-2B38A0BB5125}" srcId="{1C855C7A-CE04-4965-BBFB-3B949F5ACDA6}" destId="{A39BDA7E-17A6-47BC-B771-1BE7573A312A}" srcOrd="0" destOrd="0" parTransId="{1B74B630-EDF3-41F0-9430-9A38D51485B7}" sibTransId="{61C6530C-6A90-49C9-9C05-474643AF7AB8}"/>
    <dgm:cxn modelId="{DA03E36F-D8A8-41A6-81A9-91C13EC00876}" type="presOf" srcId="{CA3D9A26-3E8C-49B6-85E2-54D9E0444122}" destId="{379CBD0D-910B-471A-AD3D-720812ACB13C}" srcOrd="0" destOrd="0" presId="urn:microsoft.com/office/officeart/2005/8/layout/venn1"/>
    <dgm:cxn modelId="{28FF1C05-D70C-4249-892E-91439107EAA1}" type="presOf" srcId="{1C855C7A-CE04-4965-BBFB-3B949F5ACDA6}" destId="{6486C76E-05E6-4309-8D8E-4A59115D807A}" srcOrd="0" destOrd="0" presId="urn:microsoft.com/office/officeart/2005/8/layout/venn1"/>
    <dgm:cxn modelId="{74D5A307-282E-42B3-BF05-EBFA8F1CC0FA}" srcId="{1C855C7A-CE04-4965-BBFB-3B949F5ACDA6}" destId="{D65DF42F-DD93-4855-B4F5-6D80C9E2B5F1}" srcOrd="2" destOrd="0" parTransId="{C148DBD6-4076-463E-A3AA-7BBC32EEF30A}" sibTransId="{441D8404-FB47-4A4B-855E-C99A3AF3FCCC}"/>
    <dgm:cxn modelId="{4DB2F97A-0726-4F11-90A2-95D681902C6D}" type="presOf" srcId="{CA3D9A26-3E8C-49B6-85E2-54D9E0444122}" destId="{CD926F74-97DA-47F3-AD1C-F7FA36A5111C}" srcOrd="1" destOrd="0" presId="urn:microsoft.com/office/officeart/2005/8/layout/venn1"/>
    <dgm:cxn modelId="{D3AB365E-4713-407E-BF61-9CF793F65B9F}" type="presOf" srcId="{D65DF42F-DD93-4855-B4F5-6D80C9E2B5F1}" destId="{BFE11124-C925-49F1-8193-B1272B11BACF}" srcOrd="0" destOrd="0" presId="urn:microsoft.com/office/officeart/2005/8/layout/venn1"/>
    <dgm:cxn modelId="{6FC102D6-C6B0-426F-8FF0-07CB04BE5183}" type="presOf" srcId="{A39BDA7E-17A6-47BC-B771-1BE7573A312A}" destId="{F11CCAEC-2E4E-4598-9288-23966092BA59}" srcOrd="0" destOrd="0" presId="urn:microsoft.com/office/officeart/2005/8/layout/venn1"/>
    <dgm:cxn modelId="{44897599-AE06-4CE8-A6BA-C4E656EDA0AE}" type="presParOf" srcId="{6486C76E-05E6-4309-8D8E-4A59115D807A}" destId="{F11CCAEC-2E4E-4598-9288-23966092BA59}" srcOrd="0" destOrd="0" presId="urn:microsoft.com/office/officeart/2005/8/layout/venn1"/>
    <dgm:cxn modelId="{1A531F9B-76E1-4B45-833A-0BA09E4BF795}" type="presParOf" srcId="{6486C76E-05E6-4309-8D8E-4A59115D807A}" destId="{3E4EEC3D-57B1-4937-A147-F46046AE2C05}" srcOrd="1" destOrd="0" presId="urn:microsoft.com/office/officeart/2005/8/layout/venn1"/>
    <dgm:cxn modelId="{F3C2ECD5-789E-4214-88F0-16E707FC6F86}" type="presParOf" srcId="{6486C76E-05E6-4309-8D8E-4A59115D807A}" destId="{379CBD0D-910B-471A-AD3D-720812ACB13C}" srcOrd="2" destOrd="0" presId="urn:microsoft.com/office/officeart/2005/8/layout/venn1"/>
    <dgm:cxn modelId="{B81BBDF8-EF89-4CF8-B325-E36F143C58E9}" type="presParOf" srcId="{6486C76E-05E6-4309-8D8E-4A59115D807A}" destId="{CD926F74-97DA-47F3-AD1C-F7FA36A5111C}" srcOrd="3" destOrd="0" presId="urn:microsoft.com/office/officeart/2005/8/layout/venn1"/>
    <dgm:cxn modelId="{D0C69E21-E5B4-407D-B8D0-BDE88E41E809}" type="presParOf" srcId="{6486C76E-05E6-4309-8D8E-4A59115D807A}" destId="{BFE11124-C925-49F1-8193-B1272B11BACF}" srcOrd="4" destOrd="0" presId="urn:microsoft.com/office/officeart/2005/8/layout/venn1"/>
    <dgm:cxn modelId="{19E974C0-8330-44BD-940B-EB02CF931BD4}" type="presParOf" srcId="{6486C76E-05E6-4309-8D8E-4A59115D807A}" destId="{FFD4AEAC-AF1D-46BB-9A62-586C0167389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E8F72B-1484-4046-A34E-B12508CFDE81}" type="doc">
      <dgm:prSet loTypeId="urn:microsoft.com/office/officeart/2008/layout/BendingPictureBlock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C1E775-ECA5-483C-8A15-1FAB109F9235}">
      <dgm:prSet phldrT="[Текст]"/>
      <dgm:spPr/>
      <dgm:t>
        <a:bodyPr/>
        <a:lstStyle/>
        <a:p>
          <a:r>
            <a:rPr lang="ru-RU" dirty="0" smtClean="0"/>
            <a:t>Копки мозга</a:t>
          </a:r>
          <a:endParaRPr lang="ru-RU" dirty="0"/>
        </a:p>
      </dgm:t>
    </dgm:pt>
    <dgm:pt modelId="{741A57CF-B2EF-45F2-A182-2FEDFB13DB9D}" type="parTrans" cxnId="{CD3F3719-13EE-4A77-8846-75CB03B8F0E8}">
      <dgm:prSet/>
      <dgm:spPr/>
      <dgm:t>
        <a:bodyPr/>
        <a:lstStyle/>
        <a:p>
          <a:endParaRPr lang="ru-RU"/>
        </a:p>
      </dgm:t>
    </dgm:pt>
    <dgm:pt modelId="{8CDAA67F-C346-4B6D-A9EF-E5DC8BB7DB9B}" type="sibTrans" cxnId="{CD3F3719-13EE-4A77-8846-75CB03B8F0E8}">
      <dgm:prSet/>
      <dgm:spPr/>
      <dgm:t>
        <a:bodyPr/>
        <a:lstStyle/>
        <a:p>
          <a:endParaRPr lang="ru-RU"/>
        </a:p>
      </dgm:t>
    </dgm:pt>
    <dgm:pt modelId="{A63CC440-1703-4089-96D2-BB4495CE21E3}">
      <dgm:prSet phldrT="[Текст]"/>
      <dgm:spPr/>
      <dgm:t>
        <a:bodyPr/>
        <a:lstStyle/>
        <a:p>
          <a:r>
            <a:rPr lang="ru-RU" dirty="0" smtClean="0"/>
            <a:t>Перекрестные шаги</a:t>
          </a:r>
          <a:endParaRPr lang="ru-RU" dirty="0"/>
        </a:p>
      </dgm:t>
    </dgm:pt>
    <dgm:pt modelId="{6D93D65F-9072-4CDA-96A4-70A653861689}" type="parTrans" cxnId="{10048BB7-9080-4217-921D-9FFD9CA83BE2}">
      <dgm:prSet/>
      <dgm:spPr/>
      <dgm:t>
        <a:bodyPr/>
        <a:lstStyle/>
        <a:p>
          <a:endParaRPr lang="ru-RU"/>
        </a:p>
      </dgm:t>
    </dgm:pt>
    <dgm:pt modelId="{24246C3D-ECA2-4FA6-9A7A-CE32A9E2C37B}" type="sibTrans" cxnId="{10048BB7-9080-4217-921D-9FFD9CA83BE2}">
      <dgm:prSet/>
      <dgm:spPr/>
      <dgm:t>
        <a:bodyPr/>
        <a:lstStyle/>
        <a:p>
          <a:endParaRPr lang="ru-RU"/>
        </a:p>
      </dgm:t>
    </dgm:pt>
    <dgm:pt modelId="{9DE3C46F-A5CF-40EC-BED4-6FD2CE83EF6D}">
      <dgm:prSet phldrT="[Текст]"/>
      <dgm:spPr/>
      <dgm:t>
        <a:bodyPr/>
        <a:lstStyle/>
        <a:p>
          <a:r>
            <a:rPr lang="ru-RU" dirty="0" smtClean="0"/>
            <a:t>Крюки </a:t>
          </a:r>
          <a:r>
            <a:rPr lang="ru-RU" dirty="0" err="1" smtClean="0"/>
            <a:t>Деннисона</a:t>
          </a:r>
          <a:endParaRPr lang="ru-RU" dirty="0"/>
        </a:p>
      </dgm:t>
    </dgm:pt>
    <dgm:pt modelId="{56F993F3-A2FA-4BFA-AED2-9486289671DB}" type="parTrans" cxnId="{B04B2689-38C7-41DC-AD74-ABDF005B8A91}">
      <dgm:prSet/>
      <dgm:spPr/>
      <dgm:t>
        <a:bodyPr/>
        <a:lstStyle/>
        <a:p>
          <a:endParaRPr lang="ru-RU"/>
        </a:p>
      </dgm:t>
    </dgm:pt>
    <dgm:pt modelId="{86E066D5-B1DE-4107-B90C-C5427132A2C2}" type="sibTrans" cxnId="{B04B2689-38C7-41DC-AD74-ABDF005B8A91}">
      <dgm:prSet/>
      <dgm:spPr/>
      <dgm:t>
        <a:bodyPr/>
        <a:lstStyle/>
        <a:p>
          <a:endParaRPr lang="ru-RU"/>
        </a:p>
      </dgm:t>
    </dgm:pt>
    <dgm:pt modelId="{CDE915C3-9412-4BF6-B9B2-D1895EA8A7FB}" type="pres">
      <dgm:prSet presAssocID="{FEE8F72B-1484-4046-A34E-B12508CFDE81}" presName="Name0" presStyleCnt="0">
        <dgm:presLayoutVars>
          <dgm:dir/>
          <dgm:resizeHandles/>
        </dgm:presLayoutVars>
      </dgm:prSet>
      <dgm:spPr/>
    </dgm:pt>
    <dgm:pt modelId="{C07CB8F6-819A-48B0-A213-0B020290AA13}" type="pres">
      <dgm:prSet presAssocID="{6EC1E775-ECA5-483C-8A15-1FAB109F9235}" presName="composite" presStyleCnt="0"/>
      <dgm:spPr/>
    </dgm:pt>
    <dgm:pt modelId="{778A8018-69D0-428A-8919-F0DBC87291E5}" type="pres">
      <dgm:prSet presAssocID="{6EC1E775-ECA5-483C-8A15-1FAB109F9235}" presName="rect1" presStyleLbl="bgImgPlace1" presStyleIdx="0" presStyleCnt="3" custScaleX="165709" custScaleY="23823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1771C275-D090-4AD9-95C3-262FEFA55350}" type="pres">
      <dgm:prSet presAssocID="{6EC1E775-ECA5-483C-8A15-1FAB109F9235}" presName="rect2" presStyleLbl="node1" presStyleIdx="0" presStyleCnt="3">
        <dgm:presLayoutVars>
          <dgm:bulletEnabled val="1"/>
        </dgm:presLayoutVars>
      </dgm:prSet>
      <dgm:spPr/>
    </dgm:pt>
    <dgm:pt modelId="{5183356E-88ED-4139-B10D-CEF14F97A688}" type="pres">
      <dgm:prSet presAssocID="{8CDAA67F-C346-4B6D-A9EF-E5DC8BB7DB9B}" presName="sibTrans" presStyleCnt="0"/>
      <dgm:spPr/>
    </dgm:pt>
    <dgm:pt modelId="{594A0AD5-0A58-4112-A252-CD289FD792D9}" type="pres">
      <dgm:prSet presAssocID="{A63CC440-1703-4089-96D2-BB4495CE21E3}" presName="composite" presStyleCnt="0"/>
      <dgm:spPr/>
    </dgm:pt>
    <dgm:pt modelId="{E61C211E-F779-477B-9541-ACFB54507446}" type="pres">
      <dgm:prSet presAssocID="{A63CC440-1703-4089-96D2-BB4495CE21E3}" presName="rect1" presStyleLbl="bgImgPlace1" presStyleIdx="1" presStyleCnt="3" custScaleX="148595" custScaleY="26191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</dgm:pt>
    <dgm:pt modelId="{107178B3-D39B-4155-A981-479F13A8A5D7}" type="pres">
      <dgm:prSet presAssocID="{A63CC440-1703-4089-96D2-BB4495CE21E3}" presName="rect2" presStyleLbl="node1" presStyleIdx="1" presStyleCnt="3">
        <dgm:presLayoutVars>
          <dgm:bulletEnabled val="1"/>
        </dgm:presLayoutVars>
      </dgm:prSet>
      <dgm:spPr/>
    </dgm:pt>
    <dgm:pt modelId="{CA133D07-AFF2-4EBB-8D77-0B023BB68DBF}" type="pres">
      <dgm:prSet presAssocID="{24246C3D-ECA2-4FA6-9A7A-CE32A9E2C37B}" presName="sibTrans" presStyleCnt="0"/>
      <dgm:spPr/>
    </dgm:pt>
    <dgm:pt modelId="{D293DDD9-77C0-4175-8EBE-63C5C2ACA510}" type="pres">
      <dgm:prSet presAssocID="{9DE3C46F-A5CF-40EC-BED4-6FD2CE83EF6D}" presName="composite" presStyleCnt="0"/>
      <dgm:spPr/>
    </dgm:pt>
    <dgm:pt modelId="{67096F1D-F90A-47AC-BC39-1B89718F98C3}" type="pres">
      <dgm:prSet presAssocID="{9DE3C46F-A5CF-40EC-BED4-6FD2CE83EF6D}" presName="rect1" presStyleLbl="bgImgPlace1" presStyleIdx="2" presStyleCnt="3" custScaleX="147811" custScaleY="23373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</dgm:pt>
    <dgm:pt modelId="{E8894309-8CE6-4085-B779-1D3250910661}" type="pres">
      <dgm:prSet presAssocID="{9DE3C46F-A5CF-40EC-BED4-6FD2CE83EF6D}" presName="rect2" presStyleLbl="node1" presStyleIdx="2" presStyleCnt="3">
        <dgm:presLayoutVars>
          <dgm:bulletEnabled val="1"/>
        </dgm:presLayoutVars>
      </dgm:prSet>
      <dgm:spPr/>
    </dgm:pt>
  </dgm:ptLst>
  <dgm:cxnLst>
    <dgm:cxn modelId="{CD3F3719-13EE-4A77-8846-75CB03B8F0E8}" srcId="{FEE8F72B-1484-4046-A34E-B12508CFDE81}" destId="{6EC1E775-ECA5-483C-8A15-1FAB109F9235}" srcOrd="0" destOrd="0" parTransId="{741A57CF-B2EF-45F2-A182-2FEDFB13DB9D}" sibTransId="{8CDAA67F-C346-4B6D-A9EF-E5DC8BB7DB9B}"/>
    <dgm:cxn modelId="{E59495F1-2C68-4317-AA7E-AD3DC683A658}" type="presOf" srcId="{9DE3C46F-A5CF-40EC-BED4-6FD2CE83EF6D}" destId="{E8894309-8CE6-4085-B779-1D3250910661}" srcOrd="0" destOrd="0" presId="urn:microsoft.com/office/officeart/2008/layout/BendingPictureBlocks"/>
    <dgm:cxn modelId="{B04B2689-38C7-41DC-AD74-ABDF005B8A91}" srcId="{FEE8F72B-1484-4046-A34E-B12508CFDE81}" destId="{9DE3C46F-A5CF-40EC-BED4-6FD2CE83EF6D}" srcOrd="2" destOrd="0" parTransId="{56F993F3-A2FA-4BFA-AED2-9486289671DB}" sibTransId="{86E066D5-B1DE-4107-B90C-C5427132A2C2}"/>
    <dgm:cxn modelId="{39001368-2F02-4B1F-AF0D-1805FFDA4AA8}" type="presOf" srcId="{A63CC440-1703-4089-96D2-BB4495CE21E3}" destId="{107178B3-D39B-4155-A981-479F13A8A5D7}" srcOrd="0" destOrd="0" presId="urn:microsoft.com/office/officeart/2008/layout/BendingPictureBlocks"/>
    <dgm:cxn modelId="{92B74DDA-6859-4623-9569-3862E81E7218}" type="presOf" srcId="{6EC1E775-ECA5-483C-8A15-1FAB109F9235}" destId="{1771C275-D090-4AD9-95C3-262FEFA55350}" srcOrd="0" destOrd="0" presId="urn:microsoft.com/office/officeart/2008/layout/BendingPictureBlocks"/>
    <dgm:cxn modelId="{40AA9205-7199-45A1-A32F-D2DF69325CF6}" type="presOf" srcId="{FEE8F72B-1484-4046-A34E-B12508CFDE81}" destId="{CDE915C3-9412-4BF6-B9B2-D1895EA8A7FB}" srcOrd="0" destOrd="0" presId="urn:microsoft.com/office/officeart/2008/layout/BendingPictureBlocks"/>
    <dgm:cxn modelId="{10048BB7-9080-4217-921D-9FFD9CA83BE2}" srcId="{FEE8F72B-1484-4046-A34E-B12508CFDE81}" destId="{A63CC440-1703-4089-96D2-BB4495CE21E3}" srcOrd="1" destOrd="0" parTransId="{6D93D65F-9072-4CDA-96A4-70A653861689}" sibTransId="{24246C3D-ECA2-4FA6-9A7A-CE32A9E2C37B}"/>
    <dgm:cxn modelId="{435EBEF9-101C-40C2-AE70-6D6283D00D75}" type="presParOf" srcId="{CDE915C3-9412-4BF6-B9B2-D1895EA8A7FB}" destId="{C07CB8F6-819A-48B0-A213-0B020290AA13}" srcOrd="0" destOrd="0" presId="urn:microsoft.com/office/officeart/2008/layout/BendingPictureBlocks"/>
    <dgm:cxn modelId="{5F77CE28-FC15-4C6C-9B3D-4DBC149EA217}" type="presParOf" srcId="{C07CB8F6-819A-48B0-A213-0B020290AA13}" destId="{778A8018-69D0-428A-8919-F0DBC87291E5}" srcOrd="0" destOrd="0" presId="urn:microsoft.com/office/officeart/2008/layout/BendingPictureBlocks"/>
    <dgm:cxn modelId="{6A214E56-4328-43DD-B39D-7836DD8122CA}" type="presParOf" srcId="{C07CB8F6-819A-48B0-A213-0B020290AA13}" destId="{1771C275-D090-4AD9-95C3-262FEFA55350}" srcOrd="1" destOrd="0" presId="urn:microsoft.com/office/officeart/2008/layout/BendingPictureBlocks"/>
    <dgm:cxn modelId="{BAD3DA27-4978-4024-9EC8-74553D454F99}" type="presParOf" srcId="{CDE915C3-9412-4BF6-B9B2-D1895EA8A7FB}" destId="{5183356E-88ED-4139-B10D-CEF14F97A688}" srcOrd="1" destOrd="0" presId="urn:microsoft.com/office/officeart/2008/layout/BendingPictureBlocks"/>
    <dgm:cxn modelId="{540F33C8-4304-4E0C-BA9D-B0F7BA9A534C}" type="presParOf" srcId="{CDE915C3-9412-4BF6-B9B2-D1895EA8A7FB}" destId="{594A0AD5-0A58-4112-A252-CD289FD792D9}" srcOrd="2" destOrd="0" presId="urn:microsoft.com/office/officeart/2008/layout/BendingPictureBlocks"/>
    <dgm:cxn modelId="{A61BE046-053A-41FD-B57B-42127B94E162}" type="presParOf" srcId="{594A0AD5-0A58-4112-A252-CD289FD792D9}" destId="{E61C211E-F779-477B-9541-ACFB54507446}" srcOrd="0" destOrd="0" presId="urn:microsoft.com/office/officeart/2008/layout/BendingPictureBlocks"/>
    <dgm:cxn modelId="{CC2CC088-07A7-4D4D-8F48-8BC50A0CA38E}" type="presParOf" srcId="{594A0AD5-0A58-4112-A252-CD289FD792D9}" destId="{107178B3-D39B-4155-A981-479F13A8A5D7}" srcOrd="1" destOrd="0" presId="urn:microsoft.com/office/officeart/2008/layout/BendingPictureBlocks"/>
    <dgm:cxn modelId="{43D3B590-D1BB-47C0-B9A9-41C626EB5772}" type="presParOf" srcId="{CDE915C3-9412-4BF6-B9B2-D1895EA8A7FB}" destId="{CA133D07-AFF2-4EBB-8D77-0B023BB68DBF}" srcOrd="3" destOrd="0" presId="urn:microsoft.com/office/officeart/2008/layout/BendingPictureBlocks"/>
    <dgm:cxn modelId="{B528C8EC-6A92-422E-8142-E1D4D8F573FD}" type="presParOf" srcId="{CDE915C3-9412-4BF6-B9B2-D1895EA8A7FB}" destId="{D293DDD9-77C0-4175-8EBE-63C5C2ACA510}" srcOrd="4" destOrd="0" presId="urn:microsoft.com/office/officeart/2008/layout/BendingPictureBlocks"/>
    <dgm:cxn modelId="{3B136C9F-DF2B-41B2-BB9E-78E5B8DA2597}" type="presParOf" srcId="{D293DDD9-77C0-4175-8EBE-63C5C2ACA510}" destId="{67096F1D-F90A-47AC-BC39-1B89718F98C3}" srcOrd="0" destOrd="0" presId="urn:microsoft.com/office/officeart/2008/layout/BendingPictureBlocks"/>
    <dgm:cxn modelId="{7C0C43DC-6CC2-4B2A-9FCC-54A07D1DE039}" type="presParOf" srcId="{D293DDD9-77C0-4175-8EBE-63C5C2ACA510}" destId="{E8894309-8CE6-4085-B779-1D3250910661}" srcOrd="1" destOrd="0" presId="urn:microsoft.com/office/officeart/2008/layout/Bend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CCAEC-2E4E-4598-9288-23966092BA59}">
      <dsp:nvSpPr>
        <dsp:cNvPr id="0" name=""/>
        <dsp:cNvSpPr/>
      </dsp:nvSpPr>
      <dsp:spPr>
        <a:xfrm>
          <a:off x="2669063" y="43140"/>
          <a:ext cx="2070735" cy="2070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Социальная среда</a:t>
          </a:r>
          <a:endParaRPr lang="ru-RU" sz="1700" kern="1200" dirty="0"/>
        </a:p>
      </dsp:txBody>
      <dsp:txXfrm>
        <a:off x="2945161" y="405518"/>
        <a:ext cx="1518539" cy="931830"/>
      </dsp:txXfrm>
    </dsp:sp>
    <dsp:sp modelId="{379CBD0D-910B-471A-AD3D-720812ACB13C}">
      <dsp:nvSpPr>
        <dsp:cNvPr id="0" name=""/>
        <dsp:cNvSpPr/>
      </dsp:nvSpPr>
      <dsp:spPr>
        <a:xfrm>
          <a:off x="3416253" y="1337349"/>
          <a:ext cx="2070735" cy="2070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Физическое здоровье</a:t>
          </a:r>
          <a:endParaRPr lang="ru-RU" sz="1700" kern="1200" dirty="0"/>
        </a:p>
      </dsp:txBody>
      <dsp:txXfrm>
        <a:off x="4049553" y="1872289"/>
        <a:ext cx="1242441" cy="1138904"/>
      </dsp:txXfrm>
    </dsp:sp>
    <dsp:sp modelId="{BFE11124-C925-49F1-8193-B1272B11BACF}">
      <dsp:nvSpPr>
        <dsp:cNvPr id="0" name=""/>
        <dsp:cNvSpPr/>
      </dsp:nvSpPr>
      <dsp:spPr>
        <a:xfrm>
          <a:off x="1921873" y="1337349"/>
          <a:ext cx="2070735" cy="20707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Психическое здоровье</a:t>
          </a:r>
          <a:endParaRPr lang="ru-RU" sz="1700" kern="1200" dirty="0"/>
        </a:p>
      </dsp:txBody>
      <dsp:txXfrm>
        <a:off x="2116867" y="1872289"/>
        <a:ext cx="1242441" cy="11389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8A8018-69D0-428A-8919-F0DBC87291E5}">
      <dsp:nvSpPr>
        <dsp:cNvPr id="0" name=""/>
        <dsp:cNvSpPr/>
      </dsp:nvSpPr>
      <dsp:spPr>
        <a:xfrm>
          <a:off x="384563" y="444270"/>
          <a:ext cx="2119358" cy="25626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71C275-D090-4AD9-95C3-262FEFA55350}">
      <dsp:nvSpPr>
        <dsp:cNvPr id="0" name=""/>
        <dsp:cNvSpPr/>
      </dsp:nvSpPr>
      <dsp:spPr>
        <a:xfrm>
          <a:off x="328300" y="1639967"/>
          <a:ext cx="693152" cy="693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Копки мозга</a:t>
          </a:r>
          <a:endParaRPr lang="ru-RU" sz="700" kern="1200" dirty="0"/>
        </a:p>
      </dsp:txBody>
      <dsp:txXfrm>
        <a:off x="328300" y="1639967"/>
        <a:ext cx="693152" cy="693152"/>
      </dsp:txXfrm>
    </dsp:sp>
    <dsp:sp modelId="{E61C211E-F779-477B-9541-ACFB54507446}">
      <dsp:nvSpPr>
        <dsp:cNvPr id="0" name=""/>
        <dsp:cNvSpPr/>
      </dsp:nvSpPr>
      <dsp:spPr>
        <a:xfrm>
          <a:off x="2894271" y="316902"/>
          <a:ext cx="1900476" cy="2817420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178B3-D39B-4155-A981-479F13A8A5D7}">
      <dsp:nvSpPr>
        <dsp:cNvPr id="0" name=""/>
        <dsp:cNvSpPr/>
      </dsp:nvSpPr>
      <dsp:spPr>
        <a:xfrm>
          <a:off x="2728568" y="1639967"/>
          <a:ext cx="693152" cy="693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Перекрестные шаги</a:t>
          </a:r>
          <a:endParaRPr lang="ru-RU" sz="700" kern="1200" dirty="0"/>
        </a:p>
      </dsp:txBody>
      <dsp:txXfrm>
        <a:off x="2728568" y="1639967"/>
        <a:ext cx="693152" cy="693152"/>
      </dsp:txXfrm>
    </dsp:sp>
    <dsp:sp modelId="{67096F1D-F90A-47AC-BC39-1B89718F98C3}">
      <dsp:nvSpPr>
        <dsp:cNvPr id="0" name=""/>
        <dsp:cNvSpPr/>
      </dsp:nvSpPr>
      <dsp:spPr>
        <a:xfrm>
          <a:off x="5190111" y="468490"/>
          <a:ext cx="1890449" cy="25142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894309-8CE6-4085-B779-1D3250910661}">
      <dsp:nvSpPr>
        <dsp:cNvPr id="0" name=""/>
        <dsp:cNvSpPr/>
      </dsp:nvSpPr>
      <dsp:spPr>
        <a:xfrm>
          <a:off x="5019394" y="1639967"/>
          <a:ext cx="693152" cy="6931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kern="1200" dirty="0" smtClean="0"/>
            <a:t>Крюки </a:t>
          </a:r>
          <a:r>
            <a:rPr lang="ru-RU" sz="700" kern="1200" dirty="0" err="1" smtClean="0"/>
            <a:t>Деннисона</a:t>
          </a:r>
          <a:endParaRPr lang="ru-RU" sz="700" kern="1200" dirty="0"/>
        </a:p>
      </dsp:txBody>
      <dsp:txXfrm>
        <a:off x="5019394" y="1639967"/>
        <a:ext cx="693152" cy="693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endingPictureBlocks">
  <dgm:title val=""/>
  <dgm:desc val=""/>
  <dgm:catLst>
    <dgm:cat type="picture" pri="8000"/>
    <dgm:cat type="pictureconvert" pri="8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61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908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3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if>
          <dgm:else name="Name6">
            <dgm:constrLst>
              <dgm:constr type="l" for="ch" forName="rect1" refType="w" fact="0"/>
              <dgm:constr type="t" for="ch" forName="rect1" refType="h" fact="0"/>
              <dgm:constr type="w" for="ch" forName="rect1" refType="h" fact="1.12"/>
              <dgm:constr type="h" for="ch" forName="rect1" refType="h" fact="0.942"/>
              <dgm:constr type="l" for="ch" forName="rect2" refType="w" fact="0.63"/>
              <dgm:constr type="t" for="ch" forName="rect2" refType="h" fact="0.396"/>
              <dgm:constr type="w" for="ch" forName="rect2" refType="h" fact="0.607"/>
              <dgm:constr type="h" for="ch" forName="rect2" refType="h" fact="0.607"/>
            </dgm:constrLst>
          </dgm:else>
        </dgm:choose>
        <dgm:layoutNode name="rect1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E968CD-0755-456D-82EE-8EC0EE34361D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BCABCB1-ED8B-46D8-8526-02C956EF5BF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Формула здоровья педагога.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педагог-психолог </a:t>
            </a:r>
          </a:p>
          <a:p>
            <a:r>
              <a:rPr lang="ru-RU" dirty="0" smtClean="0"/>
              <a:t>Ю.В. </a:t>
            </a:r>
            <a:r>
              <a:rPr lang="ru-RU" dirty="0" err="1" smtClean="0"/>
              <a:t>Спусканюк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111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5015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rgbClr val="C00000"/>
                </a:solidFill>
              </a:rPr>
              <a:t>Формула здоровья: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100% здоровья= 10%  медицина+ 20% наследственность+ 20% окружающая среда+ 50% образ жизни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26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Синдром эмоционального выгорания </a:t>
            </a:r>
            <a:r>
              <a:rPr lang="ru-RU" dirty="0" smtClean="0"/>
              <a:t>– это синдром, развивающийся на </a:t>
            </a:r>
            <a:r>
              <a:rPr lang="ru-RU" dirty="0"/>
              <a:t>х</a:t>
            </a:r>
            <a:r>
              <a:rPr lang="ru-RU" dirty="0" smtClean="0"/>
              <a:t>ронического стресса и ведущий к истощению эмоционально-энергетических и личностных ресурсов работающего человека.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Стресс (давление, напряжение, нажим</a:t>
            </a:r>
            <a:r>
              <a:rPr lang="ru-RU" dirty="0" smtClean="0"/>
              <a:t>) – состояние общего возбуждения, психологического напряжения при деятельности в трудных, необычных ситуациях, неспецифическая реакция организма на резко меняющиеся условия среды.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39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Социально-психологические факторы развития выгорания (переживание не справедливости; социальная незащищенность, неудовлетворенность работой, оплата труда, возраст, стаж работы и уровень удовлетворенности карьерой, карьерные устремления, пол).</a:t>
            </a:r>
          </a:p>
          <a:p>
            <a:r>
              <a:rPr lang="ru-RU" dirty="0" smtClean="0"/>
              <a:t>Личностные факторы (локус контроля)</a:t>
            </a:r>
          </a:p>
          <a:p>
            <a:r>
              <a:rPr lang="ru-RU" dirty="0" smtClean="0"/>
              <a:t>Профессиональные факторы развития выгорания (болезненная зависимость, ролевые факторы риска выгорания, организационные характеристики)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Факторы риска развития выгорания ( по Л.В. Новиковой)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3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Истощение усталость;</a:t>
            </a:r>
          </a:p>
          <a:p>
            <a:r>
              <a:rPr lang="ru-RU" dirty="0" smtClean="0"/>
              <a:t>Психосоматические осложнения;</a:t>
            </a:r>
          </a:p>
          <a:p>
            <a:r>
              <a:rPr lang="ru-RU" dirty="0" err="1" smtClean="0"/>
              <a:t>Бессоница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Негативные установки по отношению к клиентам;</a:t>
            </a:r>
          </a:p>
          <a:p>
            <a:r>
              <a:rPr lang="ru-RU" dirty="0" smtClean="0"/>
              <a:t>Пренебрежение исполнения своих обязанностей;</a:t>
            </a:r>
          </a:p>
          <a:p>
            <a:r>
              <a:rPr lang="ru-RU" dirty="0" smtClean="0"/>
              <a:t>Увеличение объема </a:t>
            </a:r>
            <a:r>
              <a:rPr lang="ru-RU" dirty="0" err="1" smtClean="0"/>
              <a:t>психостимуляторов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Уменьшение аппетита или переедание;</a:t>
            </a:r>
          </a:p>
          <a:p>
            <a:r>
              <a:rPr lang="ru-RU" dirty="0" smtClean="0"/>
              <a:t>Негативная самооценка;</a:t>
            </a:r>
          </a:p>
          <a:p>
            <a:r>
              <a:rPr lang="ru-RU" dirty="0" smtClean="0"/>
              <a:t>Усиление агрессивности;</a:t>
            </a:r>
          </a:p>
          <a:p>
            <a:r>
              <a:rPr lang="ru-RU" dirty="0" smtClean="0"/>
              <a:t>Усиление пассивности;</a:t>
            </a:r>
          </a:p>
          <a:p>
            <a:r>
              <a:rPr lang="ru-RU" dirty="0" smtClean="0"/>
              <a:t>Чувство вины.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12 признаков эмоционального выгорания Е. Малер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4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24863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Гимнастика </a:t>
            </a:r>
            <a:r>
              <a:rPr lang="ru-RU" dirty="0" smtClean="0"/>
              <a:t>для мозга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7795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31</TotalTime>
  <Words>193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Формула здоровья педагога. </vt:lpstr>
      <vt:lpstr>Формула здоровья: 100% здоровья= 10%  медицина+ 20% наследственность+ 20% окружающая среда+ 50% образ жизни</vt:lpstr>
      <vt:lpstr>Презентация PowerPoint</vt:lpstr>
      <vt:lpstr>Факторы риска развития выгорания ( по Л.В. Новиковой)</vt:lpstr>
      <vt:lpstr>12 признаков эмоционального выгорания Е. Малер</vt:lpstr>
      <vt:lpstr>Гимнастика для мозга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Профессиональное выгорание педагогов .</dc:title>
  <dc:creator>uSER1</dc:creator>
  <cp:lastModifiedBy>uSER1</cp:lastModifiedBy>
  <cp:revision>4</cp:revision>
  <dcterms:created xsi:type="dcterms:W3CDTF">2015-12-17T09:31:29Z</dcterms:created>
  <dcterms:modified xsi:type="dcterms:W3CDTF">2015-12-17T12:17:30Z</dcterms:modified>
</cp:coreProperties>
</file>