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64" r:id="rId4"/>
    <p:sldId id="265" r:id="rId5"/>
    <p:sldId id="266" r:id="rId6"/>
    <p:sldId id="258" r:id="rId7"/>
    <p:sldId id="267" r:id="rId8"/>
    <p:sldId id="259" r:id="rId9"/>
    <p:sldId id="260" r:id="rId10"/>
    <p:sldId id="261" r:id="rId11"/>
    <p:sldId id="262" r:id="rId12"/>
    <p:sldId id="26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1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56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93ED79-2AA8-46C5-947F-13E14F8EF431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79C4C3-3EA8-411F-9424-5F007994AB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025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9C4C3-3EA8-411F-9424-5F007994ABE3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CE97E-4D1F-42DE-857F-107A45FA73F6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0B397-1F8A-475D-ADEC-728DDC04D7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CE97E-4D1F-42DE-857F-107A45FA73F6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0B397-1F8A-475D-ADEC-728DDC04D7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CE97E-4D1F-42DE-857F-107A45FA73F6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0B397-1F8A-475D-ADEC-728DDC04D7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CE97E-4D1F-42DE-857F-107A45FA73F6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0B397-1F8A-475D-ADEC-728DDC04D7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CE97E-4D1F-42DE-857F-107A45FA73F6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0B397-1F8A-475D-ADEC-728DDC04D7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CE97E-4D1F-42DE-857F-107A45FA73F6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0B397-1F8A-475D-ADEC-728DDC04D7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CE97E-4D1F-42DE-857F-107A45FA73F6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0B397-1F8A-475D-ADEC-728DDC04D7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CE97E-4D1F-42DE-857F-107A45FA73F6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0B397-1F8A-475D-ADEC-728DDC04D7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CE97E-4D1F-42DE-857F-107A45FA73F6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0B397-1F8A-475D-ADEC-728DDC04D7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CE97E-4D1F-42DE-857F-107A45FA73F6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0B397-1F8A-475D-ADEC-728DDC04D7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CE97E-4D1F-42DE-857F-107A45FA73F6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B90B397-1F8A-475D-ADEC-728DDC04D7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8CCE97E-4D1F-42DE-857F-107A45FA73F6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B90B397-1F8A-475D-ADEC-728DDC04D78F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88640"/>
            <a:ext cx="7851648" cy="2880320"/>
          </a:xfrm>
        </p:spPr>
        <p:txBody>
          <a:bodyPr>
            <a:noAutofit/>
          </a:bodyPr>
          <a:lstStyle/>
          <a:p>
            <a:pPr algn="ctr"/>
            <a:r>
              <a:rPr lang="ru-RU" sz="3200" i="1" dirty="0">
                <a:solidFill>
                  <a:srgbClr val="FFFF00"/>
                </a:solidFill>
              </a:rPr>
              <a:t>Глок Валентина  Алексеевна</a:t>
            </a:r>
            <a:br>
              <a:rPr lang="ru-RU" sz="3200" i="1" dirty="0">
                <a:solidFill>
                  <a:srgbClr val="FFFF00"/>
                </a:solidFill>
              </a:rPr>
            </a:br>
            <a:r>
              <a:rPr lang="ru-RU" sz="3200" i="1" dirty="0">
                <a:solidFill>
                  <a:srgbClr val="FFFF00"/>
                </a:solidFill>
              </a:rPr>
              <a:t>инструктор по физической культуре</a:t>
            </a:r>
            <a:br>
              <a:rPr lang="ru-RU" sz="3200" i="1" dirty="0">
                <a:solidFill>
                  <a:srgbClr val="FFFF00"/>
                </a:solidFill>
              </a:rPr>
            </a:br>
            <a:r>
              <a:rPr lang="ru-RU" sz="3200" i="1" dirty="0">
                <a:solidFill>
                  <a:srgbClr val="FFFF00"/>
                </a:solidFill>
              </a:rPr>
              <a:t>МАДОУ № 6</a:t>
            </a:r>
            <a:br>
              <a:rPr lang="ru-RU" sz="3200" i="1" dirty="0">
                <a:solidFill>
                  <a:srgbClr val="FFFF00"/>
                </a:solidFill>
              </a:rPr>
            </a:br>
            <a:r>
              <a:rPr lang="ru-RU" sz="3200" i="1" dirty="0">
                <a:solidFill>
                  <a:srgbClr val="FFFF00"/>
                </a:solidFill>
              </a:rPr>
              <a:t>Г. Черняховск</a:t>
            </a:r>
            <a:br>
              <a:rPr lang="ru-RU" sz="3200" i="1" dirty="0">
                <a:solidFill>
                  <a:srgbClr val="FFFF00"/>
                </a:solidFill>
              </a:rPr>
            </a:br>
            <a:r>
              <a:rPr lang="ru-RU" sz="3200" i="1" dirty="0">
                <a:solidFill>
                  <a:srgbClr val="FFFF00"/>
                </a:solidFill>
              </a:rPr>
              <a:t>2017 год</a:t>
            </a:r>
            <a:br>
              <a:rPr lang="ru-RU" sz="3200" i="1" dirty="0">
                <a:solidFill>
                  <a:srgbClr val="FFFF00"/>
                </a:solidFill>
              </a:rPr>
            </a:br>
            <a:endParaRPr lang="ru-RU" sz="3200" i="1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1930F73-56C2-43B6-A65D-C9D5C2D422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212976"/>
            <a:ext cx="6264696" cy="306896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http://player.myshared.ru/1009668/data/images/img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16"/>
            <a:ext cx="9144000" cy="684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1600" y="692696"/>
            <a:ext cx="6048672" cy="5616624"/>
          </a:xfrm>
        </p:spPr>
        <p:txBody>
          <a:bodyPr anchor="t"/>
          <a:lstStyle/>
          <a:p>
            <a:pPr algn="ctr"/>
            <a:r>
              <a:rPr lang="ru-RU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3. На солнечной полянке нежится на солнце кот</a:t>
            </a:r>
          </a:p>
          <a:p>
            <a:pPr algn="ctr"/>
            <a:r>
              <a:rPr lang="ru-RU" sz="2400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Подвижная игра «Кот и мыши»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EB844BA-C9A5-4377-996F-01904E2FA6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988840"/>
            <a:ext cx="3203848" cy="198884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C473A2A-E1E4-4E0B-87AD-40FFB6B1C1F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093" y="4167555"/>
            <a:ext cx="3491880" cy="195532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BB1ECDC-F824-48A2-BFEC-2E41E6F4B6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480" y="2083160"/>
            <a:ext cx="3168352" cy="18002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FBADF70-EE18-4D63-8998-F3AE239D857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486" y="3990027"/>
            <a:ext cx="2952328" cy="21328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player.myshared.ru/1009668/data/images/img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260648"/>
            <a:ext cx="8640960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980728"/>
            <a:ext cx="5472608" cy="864096"/>
          </a:xfrm>
        </p:spPr>
        <p:txBody>
          <a:bodyPr/>
          <a:lstStyle/>
          <a:p>
            <a:r>
              <a:rPr lang="en-US" sz="2400" dirty="0"/>
              <a:t>III.</a:t>
            </a:r>
            <a:r>
              <a:rPr lang="ru-RU" sz="2400" dirty="0"/>
              <a:t> Заключительная часть. </a:t>
            </a:r>
            <a:r>
              <a:rPr lang="ru-RU" sz="2000" dirty="0"/>
              <a:t>(2-3 мин.)   </a:t>
            </a:r>
            <a:r>
              <a:rPr lang="ru-RU" sz="2400" dirty="0"/>
              <a:t>                                   </a:t>
            </a:r>
            <a:r>
              <a:rPr lang="ru-RU" sz="2400" i="1" dirty="0"/>
              <a:t>ИМП «Тишина у пруда». Релаксация.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CE1E2E-F24F-4A1B-8982-7E982FBDC5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074540"/>
            <a:ext cx="3312368" cy="222501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E4B4387-0C6B-423C-B835-3C1DBFDC5A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3465004"/>
            <a:ext cx="3363833" cy="23402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player.myshared.ru/1009668/data/images/img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188640"/>
            <a:ext cx="8640960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7584" y="2704664"/>
            <a:ext cx="7344816" cy="1509712"/>
          </a:xfrm>
        </p:spPr>
        <p:txBody>
          <a:bodyPr>
            <a:normAutofit fontScale="92500"/>
          </a:bodyPr>
          <a:lstStyle/>
          <a:p>
            <a:pPr algn="ctr"/>
            <a:r>
              <a:rPr lang="ru-RU" sz="5400" b="1" i="1" dirty="0">
                <a:solidFill>
                  <a:srgbClr val="0070C0"/>
                </a:solidFill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player.myshared.ru/921488/data/images/img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908720"/>
            <a:ext cx="7772400" cy="3456384"/>
          </a:xfrm>
        </p:spPr>
        <p:txBody>
          <a:bodyPr anchor="b"/>
          <a:lstStyle/>
          <a:p>
            <a:pPr algn="ctr"/>
            <a:r>
              <a:rPr lang="ru-RU" sz="4000" dirty="0">
                <a:solidFill>
                  <a:schemeClr val="accent3">
                    <a:lumMod val="75000"/>
                  </a:schemeClr>
                </a:solidFill>
                <a:effectLst/>
                <a:latin typeface="Trebuchet MS" pitchFamily="34" charset="0"/>
                <a:cs typeface="Angsana New" pitchFamily="18" charset="-34"/>
              </a:rPr>
              <a:t>ОД</a:t>
            </a:r>
            <a:br>
              <a:rPr lang="ru-RU" sz="4000" dirty="0">
                <a:solidFill>
                  <a:schemeClr val="accent3">
                    <a:lumMod val="75000"/>
                  </a:schemeClr>
                </a:solidFill>
                <a:effectLst/>
                <a:latin typeface="Trebuchet MS" pitchFamily="34" charset="0"/>
                <a:cs typeface="Angsana New" pitchFamily="18" charset="-34"/>
              </a:rPr>
            </a:br>
            <a:r>
              <a:rPr lang="ru-RU" sz="4000" dirty="0">
                <a:solidFill>
                  <a:schemeClr val="accent3">
                    <a:lumMod val="75000"/>
                  </a:schemeClr>
                </a:solidFill>
                <a:effectLst/>
                <a:latin typeface="Trebuchet MS" pitchFamily="34" charset="0"/>
                <a:cs typeface="Angsana New" pitchFamily="18" charset="-34"/>
              </a:rPr>
              <a:t>по физическому развитию</a:t>
            </a:r>
            <a:br>
              <a:rPr lang="ru-RU" sz="4000" dirty="0">
                <a:solidFill>
                  <a:schemeClr val="accent3">
                    <a:lumMod val="75000"/>
                  </a:schemeClr>
                </a:solidFill>
                <a:effectLst/>
                <a:latin typeface="Trebuchet MS" pitchFamily="34" charset="0"/>
                <a:cs typeface="Angsana New" pitchFamily="18" charset="-34"/>
              </a:rPr>
            </a:br>
            <a:r>
              <a:rPr lang="ru-RU" sz="4000" dirty="0">
                <a:solidFill>
                  <a:schemeClr val="accent3">
                    <a:lumMod val="75000"/>
                  </a:schemeClr>
                </a:solidFill>
                <a:effectLst/>
                <a:latin typeface="Trebuchet MS" pitchFamily="34" charset="0"/>
                <a:cs typeface="Angsana New" pitchFamily="18" charset="-34"/>
              </a:rPr>
              <a:t>в младшей группе</a:t>
            </a:r>
            <a:br>
              <a:rPr lang="ru-RU" sz="4000" dirty="0">
                <a:solidFill>
                  <a:schemeClr val="accent3">
                    <a:lumMod val="75000"/>
                  </a:schemeClr>
                </a:solidFill>
                <a:effectLst/>
                <a:latin typeface="Trebuchet MS" pitchFamily="34" charset="0"/>
                <a:cs typeface="Angsana New" pitchFamily="18" charset="-34"/>
              </a:rPr>
            </a:br>
            <a:r>
              <a:rPr lang="ru-RU" sz="4000" dirty="0">
                <a:solidFill>
                  <a:schemeClr val="accent3">
                    <a:lumMod val="75000"/>
                  </a:schemeClr>
                </a:solidFill>
                <a:effectLst/>
                <a:latin typeface="Trebuchet MS" pitchFamily="34" charset="0"/>
                <a:cs typeface="Angsana New" pitchFamily="18" charset="-34"/>
              </a:rPr>
              <a:t>«В гости к солнышку»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player.myshared.ru/1009668/data/images/img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712967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3608" y="980728"/>
            <a:ext cx="6624736" cy="4896544"/>
          </a:xfrm>
        </p:spPr>
        <p:txBody>
          <a:bodyPr>
            <a:normAutofit/>
          </a:bodyPr>
          <a:lstStyle/>
          <a:p>
            <a:pPr algn="ctr"/>
            <a:r>
              <a:rPr lang="ru-RU" sz="3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Цель:</a:t>
            </a:r>
          </a:p>
          <a:p>
            <a:pPr algn="ctr"/>
            <a:endParaRPr lang="ru-RU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Создать положительный </a:t>
            </a:r>
          </a:p>
          <a:p>
            <a:pPr algn="ctr"/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эмоциональный настрой;</a:t>
            </a:r>
          </a:p>
          <a:p>
            <a:pPr algn="ctr"/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вызвать удовольствие от совместных действий со взрослым.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player.myshared.ru/1009668/data/images/img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8784975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1600" y="1052736"/>
            <a:ext cx="6624736" cy="5040560"/>
          </a:xfrm>
        </p:spPr>
        <p:txBody>
          <a:bodyPr anchor="ctr">
            <a:normAutofit fontScale="92500"/>
          </a:bodyPr>
          <a:lstStyle/>
          <a:p>
            <a:r>
              <a:rPr lang="ru-RU" sz="36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Задачи. </a:t>
            </a:r>
            <a:r>
              <a:rPr lang="ru-RU" sz="3600" b="1" i="1" dirty="0">
                <a:solidFill>
                  <a:srgbClr val="0070C0"/>
                </a:solidFill>
              </a:rPr>
              <a:t>                                                                                   </a:t>
            </a:r>
            <a:r>
              <a:rPr lang="ru-RU" b="1" dirty="0">
                <a:solidFill>
                  <a:srgbClr val="002060"/>
                </a:solidFill>
              </a:rPr>
              <a:t>Совершенствовать умения детей в ходьбе                              на носках, высоко поднимая колени ,                                             в беге друг за другом, врассыпную.</a:t>
            </a:r>
          </a:p>
          <a:p>
            <a:r>
              <a:rPr lang="ru-RU" b="1" dirty="0">
                <a:solidFill>
                  <a:srgbClr val="002060"/>
                </a:solidFill>
              </a:rPr>
              <a:t>Развивать умение ориентироваться в пространстве, координацию движений, равновесие.</a:t>
            </a:r>
          </a:p>
          <a:p>
            <a:r>
              <a:rPr lang="ru-RU" b="1" dirty="0">
                <a:solidFill>
                  <a:srgbClr val="002060"/>
                </a:solidFill>
              </a:rPr>
              <a:t>Формировать умение сохранять устойчивое положение тела, правильную осанку.</a:t>
            </a:r>
          </a:p>
          <a:p>
            <a:r>
              <a:rPr lang="ru-RU" b="1" dirty="0">
                <a:solidFill>
                  <a:srgbClr val="002060"/>
                </a:solidFill>
              </a:rPr>
              <a:t>Упражнять детей в правильном дыхании.</a:t>
            </a:r>
          </a:p>
          <a:p>
            <a:r>
              <a:rPr lang="ru-RU" b="1" dirty="0">
                <a:solidFill>
                  <a:srgbClr val="002060"/>
                </a:solidFill>
              </a:rPr>
              <a:t>Закрепить ходьбу с перешагиванием через препятствия, прыжки змейкой между предметами. </a:t>
            </a:r>
          </a:p>
          <a:p>
            <a:r>
              <a:rPr lang="ru-RU" b="1" dirty="0">
                <a:solidFill>
                  <a:srgbClr val="002060"/>
                </a:solidFill>
              </a:rPr>
              <a:t>Воспитывать умение слышать и реагировать на сигнал, дружеские взаимоотношение, организованность.</a:t>
            </a:r>
          </a:p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player.myshared.ru/1009668/data/images/img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260648"/>
            <a:ext cx="8640960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1844824"/>
            <a:ext cx="7619184" cy="4176464"/>
          </a:xfrm>
        </p:spPr>
        <p:txBody>
          <a:bodyPr anchor="t">
            <a:normAutofit/>
          </a:bodyPr>
          <a:lstStyle/>
          <a:p>
            <a:pPr algn="ctr"/>
            <a:r>
              <a:rPr lang="ru-RU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Оборудование.</a:t>
            </a:r>
          </a:p>
          <a:p>
            <a:pPr algn="ctr"/>
            <a:r>
              <a:rPr lang="ru-RU" sz="2800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Кубики, кегли,   маска кота, магнитофон, диски с записью ритмической гимнастики, музыки для релаксации.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ttp://player.myshared.ru/1009668/data/images/img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8784975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3608" y="980728"/>
            <a:ext cx="7776864" cy="3312368"/>
          </a:xfrm>
        </p:spPr>
        <p:txBody>
          <a:bodyPr numCol="1">
            <a:noAutofit/>
          </a:bodyPr>
          <a:lstStyle/>
          <a:p>
            <a:pPr>
              <a:lnSpc>
                <a:spcPct val="120000"/>
              </a:lnSpc>
            </a:pPr>
            <a:r>
              <a:rPr lang="ru-RU" sz="2400" b="1" dirty="0">
                <a:solidFill>
                  <a:srgbClr val="002060"/>
                </a:solidFill>
              </a:rPr>
              <a:t>Ребята, сейчас мы пойдём в гости, а куда вы узнаете  отгадав  загадку.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Круглое, тёплое,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Красивое, доброе,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Всем светит,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Всем греет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Всех веселит 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Всем здоровье                                                                                             дарит.</a:t>
            </a:r>
          </a:p>
          <a:p>
            <a:endParaRPr lang="ru-RU" sz="2400" b="1" dirty="0">
              <a:solidFill>
                <a:srgbClr val="002060"/>
              </a:solidFill>
            </a:endParaRPr>
          </a:p>
          <a:p>
            <a:r>
              <a:rPr lang="ru-RU" sz="2400" b="1" dirty="0">
                <a:solidFill>
                  <a:srgbClr val="002060"/>
                </a:solidFill>
              </a:rPr>
              <a:t>Правильно, пойдём в гости к солнышку.                        </a:t>
            </a:r>
            <a:r>
              <a:rPr lang="ru-RU" sz="2400" b="1" dirty="0"/>
              <a:t>                                 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52BEE62-3118-42ED-BEA2-0D3F45F505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744924"/>
            <a:ext cx="4032448" cy="2736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player.myshared.ru/1009668/data/images/img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640960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980728"/>
            <a:ext cx="4464496" cy="4176464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rgbClr val="00B050"/>
                </a:solidFill>
              </a:rPr>
              <a:t>I. </a:t>
            </a:r>
            <a:r>
              <a:rPr lang="ru-RU" sz="2800" b="1" dirty="0">
                <a:solidFill>
                  <a:srgbClr val="00B050"/>
                </a:solidFill>
              </a:rPr>
              <a:t>Вводная часть </a:t>
            </a:r>
            <a:r>
              <a:rPr lang="ru-RU" sz="2000" b="1" dirty="0">
                <a:solidFill>
                  <a:srgbClr val="00B050"/>
                </a:solidFill>
                <a:latin typeface="+mj-lt"/>
              </a:rPr>
              <a:t>(2-3 мин.)</a:t>
            </a:r>
            <a:r>
              <a:rPr lang="ru-RU" sz="2000" b="1" dirty="0">
                <a:solidFill>
                  <a:srgbClr val="00B050"/>
                </a:solidFill>
              </a:rPr>
              <a:t>  </a:t>
            </a:r>
          </a:p>
          <a:p>
            <a:r>
              <a:rPr lang="ru-RU" b="1" dirty="0">
                <a:solidFill>
                  <a:srgbClr val="002060"/>
                </a:solidFill>
              </a:rPr>
              <a:t>Становитесь все друг за другом и зашагали по                       дорожке,  а солнышко будет освещать нам дорогу. </a:t>
            </a:r>
          </a:p>
          <a:p>
            <a:r>
              <a:rPr lang="ru-RU" b="1" dirty="0">
                <a:solidFill>
                  <a:srgbClr val="002060"/>
                </a:solidFill>
              </a:rPr>
              <a:t>( ходьба на носках, на пятках, высоко поднимая колени, бег друг за другом, врассыпную, дыхательное упражнение «Вырастем большими»).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6545EDE-7735-4A3A-86AB-846F5F0FA4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32" y="4608512"/>
            <a:ext cx="3384376" cy="206084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77D183B-F700-4254-93D2-7EE275CA56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4162772"/>
            <a:ext cx="3600400" cy="198884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F451029-FFB8-49DC-99C2-035D150CD63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744" y="1844824"/>
            <a:ext cx="2880320" cy="21328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://player.myshared.ru/1009668/data/images/img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260648"/>
            <a:ext cx="8784976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332656"/>
            <a:ext cx="7772400" cy="5832648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II. </a:t>
            </a:r>
            <a:r>
              <a:rPr lang="ru-RU" sz="2800" b="1" dirty="0">
                <a:solidFill>
                  <a:srgbClr val="FFFF00"/>
                </a:solidFill>
              </a:rPr>
              <a:t>Основная часть</a:t>
            </a:r>
            <a:r>
              <a:rPr lang="ru-RU" sz="2800" b="1" dirty="0">
                <a:solidFill>
                  <a:srgbClr val="FFFF00"/>
                </a:solidFill>
                <a:latin typeface="+mj-lt"/>
              </a:rPr>
              <a:t> </a:t>
            </a:r>
            <a:r>
              <a:rPr lang="ru-RU" sz="2000" b="1" dirty="0">
                <a:solidFill>
                  <a:srgbClr val="FFFF00"/>
                </a:solidFill>
                <a:latin typeface="+mj-lt"/>
              </a:rPr>
              <a:t>(8-10 мин.)</a:t>
            </a:r>
            <a:endParaRPr lang="ru-RU" sz="2000" b="1" dirty="0">
              <a:solidFill>
                <a:srgbClr val="FFFF00"/>
              </a:solidFill>
            </a:endParaRPr>
          </a:p>
          <a:p>
            <a:pPr algn="ctr"/>
            <a:r>
              <a:rPr lang="ru-RU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1. </a:t>
            </a:r>
            <a:r>
              <a:rPr lang="ru-RU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Ритмическая гимнастика                                            «Солнышко лучистое»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A4E8696-5969-4081-8494-FF4ABB7B1C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700808"/>
            <a:ext cx="3024336" cy="213285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58B3F4E-7CBB-4745-B37B-F510075B6C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791" y="1700808"/>
            <a:ext cx="3096344" cy="213285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DA4FAF7-7ACF-4771-8541-A57717B803E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196" y="4032448"/>
            <a:ext cx="2927756" cy="213285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B2ACB75-EFB8-426F-9D66-D3DA367BB27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552" y="4113076"/>
            <a:ext cx="3170583" cy="205222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http://player.myshared.ru/1009668/data/images/img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8784977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04664"/>
            <a:ext cx="6480720" cy="1296144"/>
          </a:xfrm>
        </p:spPr>
        <p:txBody>
          <a:bodyPr/>
          <a:lstStyle/>
          <a:p>
            <a:br>
              <a:rPr lang="ru-RU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>
                <a:solidFill>
                  <a:srgbClr val="0041C4"/>
                </a:solidFill>
              </a:rPr>
              <a:t>Ребята, мы до солнышка с вами ещё не дошли.                               Идём дальше, чтобы попасть  к   </a:t>
            </a:r>
            <a:br>
              <a:rPr lang="ru-RU" sz="2000" dirty="0">
                <a:solidFill>
                  <a:srgbClr val="0041C4"/>
                </a:solidFill>
              </a:rPr>
            </a:br>
            <a:r>
              <a:rPr lang="ru-RU" sz="2000" dirty="0">
                <a:solidFill>
                  <a:srgbClr val="0041C4"/>
                </a:solidFill>
              </a:rPr>
              <a:t>солнышку, нам надо  преодолеть препятствия.    </a:t>
            </a:r>
            <a:br>
              <a:rPr lang="ru-RU" sz="2000" dirty="0">
                <a:solidFill>
                  <a:srgbClr val="0041C4"/>
                </a:solidFill>
              </a:rPr>
            </a:br>
            <a:endParaRPr lang="ru-RU" sz="2000" dirty="0">
              <a:solidFill>
                <a:srgbClr val="0041C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1600" y="1340768"/>
            <a:ext cx="7331152" cy="864096"/>
          </a:xfrm>
        </p:spPr>
        <p:txBody>
          <a:bodyPr>
            <a:normAutofit fontScale="47500" lnSpcReduction="20000"/>
          </a:bodyPr>
          <a:lstStyle/>
          <a:p>
            <a:r>
              <a:rPr lang="ru-RU" sz="3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2.ОВД </a:t>
            </a:r>
          </a:p>
          <a:p>
            <a:r>
              <a:rPr lang="ru-RU" sz="3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Ходьба друг за другом, перешагивая через </a:t>
            </a:r>
            <a:r>
              <a:rPr lang="en-US" sz="3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3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кубики </a:t>
            </a:r>
          </a:p>
          <a:p>
            <a:r>
              <a:rPr lang="ru-RU" sz="3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Прыжки змейкой между кеглями, пенечками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B9D0D3B-6AA1-4F62-9657-0AAE819E04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776" y="2276872"/>
            <a:ext cx="3600400" cy="194421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AC1B68D-79E5-4D22-9D52-C27FC85E1B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266552"/>
            <a:ext cx="3240360" cy="195453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50B5C36-6293-4EEC-825C-0FDFDB44CA2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976" y="4340488"/>
            <a:ext cx="3312368" cy="1824816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446</TotalTime>
  <Words>205</Words>
  <Application>Microsoft Office PowerPoint</Application>
  <PresentationFormat>Экран (4:3)</PresentationFormat>
  <Paragraphs>38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Angsana New</vt:lpstr>
      <vt:lpstr>Calibri</vt:lpstr>
      <vt:lpstr>Constantia</vt:lpstr>
      <vt:lpstr>Trebuchet MS</vt:lpstr>
      <vt:lpstr>Wingdings 2</vt:lpstr>
      <vt:lpstr>Поток</vt:lpstr>
      <vt:lpstr>Глок Валентина  Алексеевна инструктор по физической культуре МАДОУ № 6 Г. Черняховск 2017 год </vt:lpstr>
      <vt:lpstr>ОД по физическому развитию в младшей группе «В гости к солнышку»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Ребята, мы до солнышка с вами ещё не дошли.                               Идём дальше, чтобы попасть  к    солнышку, нам надо  преодолеть препятствия.     </vt:lpstr>
      <vt:lpstr>Презентация PowerPoint</vt:lpstr>
      <vt:lpstr>III. Заключительная часть. (2-3 мин.)                                      ИМП «Тишина у пруда». Релаксация.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Лукьяненко Елена Ивановна инструктор по физической культуре МАДОУ № 6 Г. Черняховск 2015 год </dc:title>
  <dc:creator>Luka</dc:creator>
  <cp:lastModifiedBy>ПК</cp:lastModifiedBy>
  <cp:revision>40</cp:revision>
  <dcterms:created xsi:type="dcterms:W3CDTF">2015-08-17T08:39:30Z</dcterms:created>
  <dcterms:modified xsi:type="dcterms:W3CDTF">2017-10-16T19:12:12Z</dcterms:modified>
</cp:coreProperties>
</file>