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301" r:id="rId8"/>
    <p:sldId id="302" r:id="rId9"/>
    <p:sldId id="262" r:id="rId10"/>
    <p:sldId id="263" r:id="rId11"/>
    <p:sldId id="303" r:id="rId12"/>
    <p:sldId id="304" r:id="rId13"/>
    <p:sldId id="305" r:id="rId14"/>
    <p:sldId id="306" r:id="rId15"/>
    <p:sldId id="307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9EDAD-0DA9-4F27-893D-BDD241CDB272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78140-CB84-4371-943B-3F3C6866F7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83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78140-CB84-4371-943B-3F3C6866F74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435100"/>
            <a:ext cx="7772400" cy="965199"/>
          </a:xfrm>
          <a:solidFill>
            <a:srgbClr val="F48F2D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0" y="2725738"/>
            <a:ext cx="6858000" cy="474662"/>
          </a:xfrm>
          <a:solidFill>
            <a:schemeClr val="lt1">
              <a:alpha val="74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79ACA2-C4D8-4853-A787-598A7F6C6F3C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73FB7-E32D-43D2-972E-F50A5A527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79ACA2-C4D8-4853-A787-598A7F6C6F3C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73FB7-E32D-43D2-972E-F50A5A527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79ACA2-C4D8-4853-A787-598A7F6C6F3C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73FB7-E32D-43D2-972E-F50A5A527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48F2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8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79ACA2-C4D8-4853-A787-598A7F6C6F3C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73FB7-E32D-43D2-972E-F50A5A527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79ACA2-C4D8-4853-A787-598A7F6C6F3C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73FB7-E32D-43D2-972E-F50A5A527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79ACA2-C4D8-4853-A787-598A7F6C6F3C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73FB7-E32D-43D2-972E-F50A5A527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79ACA2-C4D8-4853-A787-598A7F6C6F3C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73FB7-E32D-43D2-972E-F50A5A527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79ACA2-C4D8-4853-A787-598A7F6C6F3C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73FB7-E32D-43D2-972E-F50A5A527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79ACA2-C4D8-4853-A787-598A7F6C6F3C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73FB7-E32D-43D2-972E-F50A5A527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79ACA2-C4D8-4853-A787-598A7F6C6F3C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73FB7-E32D-43D2-972E-F50A5A527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79ACA2-C4D8-4853-A787-598A7F6C6F3C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73FB7-E32D-43D2-972E-F50A5A527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B79ACA2-C4D8-4853-A787-598A7F6C6F3C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7073FB7-E32D-43D2-972E-F50A5A527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8650" y="214290"/>
            <a:ext cx="5229234" cy="3143272"/>
          </a:xfrm>
          <a:noFill/>
        </p:spPr>
        <p:txBody>
          <a:bodyPr anchor="ctr"/>
          <a:lstStyle/>
          <a:p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>Проект 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i="1" dirty="0" smtClean="0"/>
              <a:t>«Удивительный   мир -Космос»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500570"/>
            <a:ext cx="5929354" cy="1500198"/>
          </a:xfrm>
          <a:noFill/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МАДОУ «Детский сад №</a:t>
            </a:r>
            <a:r>
              <a:rPr lang="ru-RU" dirty="0">
                <a:solidFill>
                  <a:schemeClr val="bg1"/>
                </a:solidFill>
              </a:rPr>
              <a:t>6</a:t>
            </a:r>
            <a:r>
              <a:rPr lang="ru-RU" dirty="0" smtClean="0">
                <a:solidFill>
                  <a:schemeClr val="bg1"/>
                </a:solidFill>
              </a:rPr>
              <a:t>» г. Черняховска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Разработала: Ли  Галина  </a:t>
            </a:r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ергеевна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2022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/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Аппликация « Космические  ракеты»</a:t>
            </a: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4824"/>
            <a:ext cx="3886200" cy="4248472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8" y="1825625"/>
            <a:ext cx="3263503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Рисование « Что увидел космонавт из ракеты»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8" y="1825625"/>
            <a:ext cx="3263503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503174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60848"/>
            <a:ext cx="3886200" cy="339777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060848"/>
            <a:ext cx="3886200" cy="3397771"/>
          </a:xfrm>
        </p:spPr>
      </p:pic>
    </p:spTree>
    <p:extLst>
      <p:ext uri="{BB962C8B-B14F-4D97-AF65-F5344CB8AC3E}">
        <p14:creationId xmlns:p14="http://schemas.microsoft.com/office/powerpoint/2010/main" val="1381806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Рассматривание книг  о космосе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8" y="1825625"/>
            <a:ext cx="3263503" cy="435133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676613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8" y="1825625"/>
            <a:ext cx="3263503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472488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	</a:t>
            </a:r>
            <a:r>
              <a:rPr lang="ru-RU" sz="2800" dirty="0" smtClean="0">
                <a:solidFill>
                  <a:schemeClr val="bg1"/>
                </a:solidFill>
              </a:rPr>
              <a:t>Выставка книг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8" y="1825625"/>
            <a:ext cx="3263503" cy="435133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773077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86700" cy="1512167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Д/И « Куда летят ракеты»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23888" y="2420888"/>
            <a:ext cx="7886700" cy="36687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5143500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34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+mn-lt"/>
              </a:rPr>
              <a:t>	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Д/И « Подбери пришельцу ракету»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8" y="1825625"/>
            <a:ext cx="3263503" cy="4351338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600461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Д/И «Найди одинаковые ракеты и соедини их»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8" y="1825625"/>
            <a:ext cx="3263503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727126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+mn-lt"/>
              </a:rPr>
              <a:t>		Д/И « Построй ракету»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8" y="1825625"/>
            <a:ext cx="3263503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4050261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886700" cy="1325563"/>
          </a:xfrm>
          <a:noFill/>
        </p:spPr>
        <p:txBody>
          <a:bodyPr/>
          <a:lstStyle/>
          <a:p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Проект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/>
              <a:t>«Удивительный  мир -  Космос»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25625"/>
            <a:ext cx="8015316" cy="4351338"/>
          </a:xfrm>
          <a:noFill/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познавательно - исследовательский,  игровой.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Продолжительность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краткосрочный. (неделя)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Участники проекта: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воспитатель, дети старшей группы,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одители воспитанников.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 проекта: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Космические приключения  и путешествия на далекие и неизвестные планеты Солнечной системы увлекают и захватывают все внимание детей. поэтому рассказывать об устройстве звездного мира, важности изучения космического пространства необходимо уже в дошкольном возрасте.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над проектом носит комплексный характер, пронизывает все виды деятельности дошкольников, проходит в повседневной жизни и на специальных интегрированных занятиях.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развивает творческую активность детей.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Данный проект направлен на развитие кругозора детей, формирование у них познавательной активности, воспитание патриотических чувств ( гордость за российских космонавтов- первооткрывателей космоса), нравственных ценностей ( добрых, дружественных отношений).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8" y="1124744"/>
            <a:ext cx="3263503" cy="505221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8" y="1124744"/>
            <a:ext cx="3263503" cy="5052219"/>
          </a:xfrm>
        </p:spPr>
      </p:pic>
    </p:spTree>
    <p:extLst>
      <p:ext uri="{BB962C8B-B14F-4D97-AF65-F5344CB8AC3E}">
        <p14:creationId xmlns:p14="http://schemas.microsoft.com/office/powerpoint/2010/main" val="946914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ru-RU" sz="2800" dirty="0" smtClean="0">
                <a:latin typeface="+mn-lt"/>
              </a:rPr>
              <a:t>Подвижная игра « Невесомость»</a:t>
            </a:r>
            <a:endParaRPr lang="ru-RU" sz="2800" dirty="0"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25624"/>
            <a:ext cx="6840760" cy="4483695"/>
          </a:xfrm>
        </p:spPr>
      </p:pic>
    </p:spTree>
    <p:extLst>
      <p:ext uri="{BB962C8B-B14F-4D97-AF65-F5344CB8AC3E}">
        <p14:creationId xmlns:p14="http://schemas.microsoft.com/office/powerpoint/2010/main" val="2707012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ru-RU" sz="2800" dirty="0" smtClean="0"/>
              <a:t>Индивидуальная и групповая работа: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059973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		</a:t>
            </a:r>
            <a:r>
              <a:rPr lang="ru-RU" dirty="0" smtClean="0">
                <a:solidFill>
                  <a:schemeClr val="bg1"/>
                </a:solidFill>
              </a:rPr>
              <a:t>«Ракета»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8" y="1556792"/>
            <a:ext cx="3263503" cy="462017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56792"/>
            <a:ext cx="4159374" cy="4248472"/>
          </a:xfrm>
        </p:spPr>
      </p:pic>
    </p:spTree>
    <p:extLst>
      <p:ext uri="{BB962C8B-B14F-4D97-AF65-F5344CB8AC3E}">
        <p14:creationId xmlns:p14="http://schemas.microsoft.com/office/powerpoint/2010/main" val="2209342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chemeClr val="bg1"/>
                </a:solidFill>
              </a:rPr>
              <a:t>Выставка работ о космосе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3886200" cy="426186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412776"/>
            <a:ext cx="3886200" cy="4248471"/>
          </a:xfrm>
        </p:spPr>
      </p:pic>
    </p:spTree>
    <p:extLst>
      <p:ext uri="{BB962C8B-B14F-4D97-AF65-F5344CB8AC3E}">
        <p14:creationId xmlns:p14="http://schemas.microsoft.com/office/powerpoint/2010/main" val="614856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92896"/>
            <a:ext cx="3886200" cy="2880320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92896"/>
            <a:ext cx="3886200" cy="2914650"/>
          </a:xfrm>
        </p:spPr>
      </p:pic>
    </p:spTree>
    <p:extLst>
      <p:ext uri="{BB962C8B-B14F-4D97-AF65-F5344CB8AC3E}">
        <p14:creationId xmlns:p14="http://schemas.microsoft.com/office/powerpoint/2010/main" val="3870789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86700" cy="1325563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Анализ: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700808"/>
            <a:ext cx="8136904" cy="4351338"/>
          </a:xfrm>
          <a:solidFill>
            <a:schemeClr val="accent5">
              <a:lumMod val="75000"/>
              <a:alpha val="81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Поставленные задачи успешно решены. Дети, родители приняли активное участие в проекте. Результат достигнут.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55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886700" cy="1325563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ru-RU" sz="2800" dirty="0" smtClean="0"/>
              <a:t>Выводы: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759774" cy="4351338"/>
          </a:xfrm>
          <a:solidFill>
            <a:schemeClr val="accent5">
              <a:lumMod val="75000"/>
              <a:alpha val="81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Дети познакомились  с историей освоения космоса, узнали об интересных фактах космического мира, прониклись чувством великой гордости  за свою страну, отечественных космонавтов.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354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Проект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/>
              <a:t>«Удивительный  мир -  Космос»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3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700808"/>
            <a:ext cx="7886700" cy="4351338"/>
          </a:xfrm>
          <a:noFill/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у детей представление о космическом  пространстве,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Солнечной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системе и ее планетах, освоение космоса людьми.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800" dirty="0" smtClean="0">
                <a:solidFill>
                  <a:schemeClr val="bg1"/>
                </a:solidFill>
              </a:rPr>
              <a:t> Формировать представления детей о многообразии космоса. Дать детям представления о том, что Вселенная – это множество звезд. Солнце- это  самая близкая к Земле звезда. Уточнить представления о планетах , созвездиях.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2. Дать детям знания об освоении человеком космического пространства, о  значении космических исследований для жизни людей на Земле.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3. Познакомить с первым летчиком- космонавтом Ю.А. Гагариным.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4.Воспитывать чувство гордости за свою Родину.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5. </a:t>
            </a:r>
            <a:r>
              <a:rPr lang="ru-RU" sz="1800" dirty="0" smtClean="0">
                <a:solidFill>
                  <a:schemeClr val="bg1"/>
                </a:solidFill>
              </a:rPr>
              <a:t>Привлечь </a:t>
            </a:r>
            <a:r>
              <a:rPr lang="ru-RU" sz="1800" dirty="0" smtClean="0">
                <a:solidFill>
                  <a:schemeClr val="bg1"/>
                </a:solidFill>
              </a:rPr>
              <a:t>родителей к совместной деятельности Дня космонавтики.</a:t>
            </a:r>
            <a:br>
              <a:rPr lang="ru-RU" sz="1800" dirty="0" smtClean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2800" i="1" dirty="0" smtClean="0"/>
              <a:t>Проект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/>
              <a:t>«Удивительный мир -   Космос»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Роль родителей в реализации проекта: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привлечь родителей к участию в проекте « Удивительный мир-   Космос» через создание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поделок,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исунков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Планируемый результат: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Дети самостоятельно проявляют инициативу: рассматривают иллюстрации, участвуют в беседах, задают вопросы. Конструируют из строительного и бросового материала: ракеты, планеты, а также по своему представлению проявляют творчество в работе.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В творчестве дети проявляют свою заинтересованность.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Проект позволяет воспитать любознательность, патриотические чувства у ребенка, желание быть смелым, сильным и выносливым.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Проект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/>
              <a:t>«Удивительный  мир -   Космос»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Этапы проекта: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1.  Подготовительный: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Обозначить цель и задачи проекта.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Подобрать информационный материал по теме.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Подобрать видео и аудиоматериал, книги и иллюстрации.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Привлечь родителей воспитанников к сотрудничеству с ДОУ.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Основной: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1.Проведение недели космоса в группе.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Работа родителей по заданной теме.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3.Организация  сюжетно – ролевых , дидактических и подвижных игр, индивидуальной и групповой работы.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Проект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/>
              <a:t>«Удивительный  мир -  Космос»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 algn="ct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3.Заключительный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Организация выставки работ о космосе.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Подведение итогов, беседа о космосе.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886700" cy="1325563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ru-RU" sz="2800" dirty="0" smtClean="0"/>
              <a:t>Форма реализации проекта: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ru-RU" sz="1800" dirty="0" smtClean="0">
                <a:solidFill>
                  <a:schemeClr val="bg1"/>
                </a:solidFill>
              </a:rPr>
              <a:t>Организованная образовательная деятельность;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Игры ( сюжетно – ролевые, дидактические игры, речевые, подвижная, пальчиковая игра)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Беседы, общение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Рассматривание иллюстраций, рисунков по теме « Космос»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Работа с родителями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Выставка книг о космосе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Выставка рисунков детей « О космосе»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Выставка поделок из бросового материала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Выставка аппликаций « Космические ракеты»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Чтение художественной литературы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Индивидуальная и групповая работа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760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ru-RU" sz="2800" dirty="0" smtClean="0"/>
              <a:t>Содержание проекта: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7886700" cy="4351338"/>
          </a:xfrm>
          <a:noFill/>
        </p:spPr>
        <p:txBody>
          <a:bodyPr/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1. Беседа « Что такое космос»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Цель: расширять представления детей о планетах  солнечной системы, солнце, звездах, первом полете в космос, выяснить знания детей по данному вопросу.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2. Беседа « Голубая планета- Земля»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Цель:  объяснить детям, что такое телескоп , космическое пространство, показать, как прекрасна наша Земля из космоса.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3. Беседа « Семья планет»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Цель: расширять представления детей о планетах солнечной системы.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4. Беседа « Солнце- источник жизни на Земле»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 Цель :  уточнить знания детей о солнце, его форме, пояснить  из чего оно  состоит.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5. Беседа « Знаменитые космонавты»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Цель:  уточнить знания детей о первом космонавте Ю. А. Гагарине, рассказать о других космонавтах.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81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/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Проект  </a:t>
            </a: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«Удивительный  мир-   Космос»</a:t>
            </a: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8" y="1825625"/>
            <a:ext cx="3263503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8" y="1825625"/>
            <a:ext cx="3263503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a-detej05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dla-detej05</Template>
  <TotalTime>437</TotalTime>
  <Words>162</Words>
  <Application>Microsoft Office PowerPoint</Application>
  <PresentationFormat>Экран (4:3)</PresentationFormat>
  <Paragraphs>42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dla-detej05</vt:lpstr>
      <vt:lpstr> Проект   «Удивительный   мир -Космос»  </vt:lpstr>
      <vt:lpstr> Проект   «Удивительный  мир -  Космос» </vt:lpstr>
      <vt:lpstr> Проект   «Удивительный  мир -  Космос» </vt:lpstr>
      <vt:lpstr>Проект   «Удивительный мир -   Космос» </vt:lpstr>
      <vt:lpstr> Проект   «Удивительный  мир -   Космос» </vt:lpstr>
      <vt:lpstr> Проект   «Удивительный  мир -  Космос» </vt:lpstr>
      <vt:lpstr>Форма реализации проекта:</vt:lpstr>
      <vt:lpstr>Содержание проекта:</vt:lpstr>
      <vt:lpstr> Проект   «Удивительный  мир-   Космос» </vt:lpstr>
      <vt:lpstr> Аппликация « Космические  ракеты» </vt:lpstr>
      <vt:lpstr>Рисование « Что увидел космонавт из ракеты»</vt:lpstr>
      <vt:lpstr>Презентация PowerPoint</vt:lpstr>
      <vt:lpstr>Рассматривание книг  о космосе</vt:lpstr>
      <vt:lpstr>Презентация PowerPoint</vt:lpstr>
      <vt:lpstr>  Выставка книг</vt:lpstr>
      <vt:lpstr>Д/И « Куда летят ракеты»</vt:lpstr>
      <vt:lpstr> Д/И « Подбери пришельцу ракету»</vt:lpstr>
      <vt:lpstr>Д/И «Найди одинаковые ракеты и соедини их»</vt:lpstr>
      <vt:lpstr>  Д/И « Построй ракету»</vt:lpstr>
      <vt:lpstr>Презентация PowerPoint</vt:lpstr>
      <vt:lpstr>Подвижная игра « Невесомость»</vt:lpstr>
      <vt:lpstr>Индивидуальная и групповая работа:</vt:lpstr>
      <vt:lpstr>   «Ракета»</vt:lpstr>
      <vt:lpstr> Выставка работ о космосе</vt:lpstr>
      <vt:lpstr>Презентация PowerPoint</vt:lpstr>
      <vt:lpstr>Анализ:</vt:lpstr>
      <vt:lpstr>Выводы: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Admin</cp:lastModifiedBy>
  <cp:revision>117</cp:revision>
  <dcterms:created xsi:type="dcterms:W3CDTF">2016-04-22T05:54:07Z</dcterms:created>
  <dcterms:modified xsi:type="dcterms:W3CDTF">2022-04-16T18:31:55Z</dcterms:modified>
</cp:coreProperties>
</file>